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4"/>
  </p:sldMasterIdLst>
  <p:notesMasterIdLst>
    <p:notesMasterId r:id="rId15"/>
  </p:notesMasterIdLst>
  <p:handoutMasterIdLst>
    <p:handoutMasterId r:id="rId16"/>
  </p:handoutMasterIdLst>
  <p:sldIdLst>
    <p:sldId id="261" r:id="rId5"/>
    <p:sldId id="262" r:id="rId6"/>
    <p:sldId id="266" r:id="rId7"/>
    <p:sldId id="272" r:id="rId8"/>
    <p:sldId id="267" r:id="rId9"/>
    <p:sldId id="273" r:id="rId10"/>
    <p:sldId id="269" r:id="rId11"/>
    <p:sldId id="268" r:id="rId12"/>
    <p:sldId id="271" r:id="rId13"/>
    <p:sldId id="259" r:id="rId1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Kaas (thka)" initials="TK(" lastIdx="14" clrIdx="0">
    <p:extLst>
      <p:ext uri="{19B8F6BF-5375-455C-9EA6-DF929625EA0E}">
        <p15:presenceInfo xmlns:p15="http://schemas.microsoft.com/office/powerpoint/2012/main" userId="S-1-5-21-1544293147-365870144-43076530-1124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6" autoAdjust="0"/>
    <p:restoredTop sz="96435"/>
  </p:normalViewPr>
  <p:slideViewPr>
    <p:cSldViewPr snapToGrid="0" snapToObjects="1" showGuides="1">
      <p:cViewPr varScale="1">
        <p:scale>
          <a:sx n="105" d="100"/>
          <a:sy n="105" d="100"/>
        </p:scale>
        <p:origin x="216"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824B4449-5165-434B-8231-931989CCC0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da-DK"/>
              <a:t>matematik</a:t>
            </a:r>
          </a:p>
        </p:txBody>
      </p:sp>
      <p:sp>
        <p:nvSpPr>
          <p:cNvPr id="3" name="Pladsholder til dato 2">
            <a:extLst>
              <a:ext uri="{FF2B5EF4-FFF2-40B4-BE49-F238E27FC236}">
                <a16:creationId xmlns:a16="http://schemas.microsoft.com/office/drawing/2014/main" id="{4C7C1C90-4A6F-A74D-8681-77EA7994F41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7C450-EB3F-C34B-8774-D70C3841213D}" type="datetimeFigureOut">
              <a:rPr lang="da-DK" smtClean="0"/>
              <a:t>18.06.2024</a:t>
            </a:fld>
            <a:endParaRPr lang="da-DK"/>
          </a:p>
        </p:txBody>
      </p:sp>
      <p:sp>
        <p:nvSpPr>
          <p:cNvPr id="4" name="Pladsholder til sidefod 3">
            <a:extLst>
              <a:ext uri="{FF2B5EF4-FFF2-40B4-BE49-F238E27FC236}">
                <a16:creationId xmlns:a16="http://schemas.microsoft.com/office/drawing/2014/main" id="{5ED4360C-EEEF-434A-A31E-32C0F21F1C3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37892701-75DB-F040-AF48-2FFB8EB0D2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DE3253-56E2-A94E-84FA-9A4B667A65C2}" type="slidenum">
              <a:rPr lang="da-DK" smtClean="0"/>
              <a:t>‹nr.›</a:t>
            </a:fld>
            <a:endParaRPr lang="da-DK"/>
          </a:p>
        </p:txBody>
      </p:sp>
    </p:spTree>
    <p:extLst>
      <p:ext uri="{BB962C8B-B14F-4D97-AF65-F5344CB8AC3E}">
        <p14:creationId xmlns:p14="http://schemas.microsoft.com/office/powerpoint/2010/main" val="362052917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da-DK"/>
              <a:t>matematik</a:t>
            </a:r>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C7829-FB14-8D47-96DF-7592E7F2D66D}" type="datetimeFigureOut">
              <a:rPr lang="da-DK" smtClean="0"/>
              <a:t>18.06.2024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69D2C0-9CB4-A140-B2BB-B17DED9D4B95}" type="slidenum">
              <a:rPr lang="da-DK" smtClean="0"/>
              <a:t>‹nr.›</a:t>
            </a:fld>
            <a:endParaRPr lang="da-DK"/>
          </a:p>
        </p:txBody>
      </p:sp>
    </p:spTree>
    <p:extLst>
      <p:ext uri="{BB962C8B-B14F-4D97-AF65-F5344CB8AC3E}">
        <p14:creationId xmlns:p14="http://schemas.microsoft.com/office/powerpoint/2010/main" val="36567249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el med tekst lille">
    <p:spTree>
      <p:nvGrpSpPr>
        <p:cNvPr id="1" name=""/>
        <p:cNvGrpSpPr/>
        <p:nvPr/>
      </p:nvGrpSpPr>
      <p:grpSpPr>
        <a:xfrm>
          <a:off x="0" y="0"/>
          <a:ext cx="0" cy="0"/>
          <a:chOff x="0" y="0"/>
          <a:chExt cx="0" cy="0"/>
        </a:xfrm>
      </p:grpSpPr>
      <p:sp>
        <p:nvSpPr>
          <p:cNvPr id="15" name="Pladsholder til slidenummer 5">
            <a:extLst>
              <a:ext uri="{FF2B5EF4-FFF2-40B4-BE49-F238E27FC236}">
                <a16:creationId xmlns:a16="http://schemas.microsoft.com/office/drawing/2014/main" id="{A45F5B46-D55B-F045-A128-B4BD06475C07}"/>
              </a:ext>
            </a:extLst>
          </p:cNvPr>
          <p:cNvSpPr>
            <a:spLocks noGrp="1"/>
          </p:cNvSpPr>
          <p:nvPr>
            <p:ph type="sldNum" sz="quarter" idx="4"/>
          </p:nvPr>
        </p:nvSpPr>
        <p:spPr>
          <a:xfrm>
            <a:off x="8993274" y="6258040"/>
            <a:ext cx="2719349" cy="365125"/>
          </a:xfrm>
          <a:prstGeom prst="rect">
            <a:avLst/>
          </a:prstGeom>
        </p:spPr>
        <p:txBody>
          <a:bodyPr vert="horz" lIns="0" tIns="0" rIns="0" bIns="46800" rtlCol="0" anchor="t" anchorCtr="0"/>
          <a:lstStyle>
            <a:lvl1pPr algn="r">
              <a:defRPr sz="1000" baseline="0">
                <a:solidFill>
                  <a:schemeClr val="tx2"/>
                </a:solidFill>
              </a:defRPr>
            </a:lvl1pPr>
          </a:lstStyle>
          <a:p>
            <a:fld id="{01D356A5-A715-0647-893E-2884623003F7}" type="slidenum">
              <a:rPr lang="da-DK" smtClean="0"/>
              <a:pPr/>
              <a:t>‹nr.›</a:t>
            </a:fld>
            <a:endParaRPr lang="da-DK" dirty="0"/>
          </a:p>
        </p:txBody>
      </p:sp>
      <p:sp>
        <p:nvSpPr>
          <p:cNvPr id="16" name="Pladsholder til dato 3">
            <a:extLst>
              <a:ext uri="{FF2B5EF4-FFF2-40B4-BE49-F238E27FC236}">
                <a16:creationId xmlns:a16="http://schemas.microsoft.com/office/drawing/2014/main" id="{0D12BBD7-B60F-6C4F-B597-4CC1BCF18281}"/>
              </a:ext>
            </a:extLst>
          </p:cNvPr>
          <p:cNvSpPr>
            <a:spLocks noGrp="1"/>
          </p:cNvSpPr>
          <p:nvPr>
            <p:ph type="dt" sz="half" idx="10"/>
          </p:nvPr>
        </p:nvSpPr>
        <p:spPr>
          <a:xfrm>
            <a:off x="3369951" y="6258040"/>
            <a:ext cx="2726049" cy="365125"/>
          </a:xfrm>
          <a:prstGeom prst="rect">
            <a:avLst/>
          </a:prstGeom>
        </p:spPr>
        <p:txBody>
          <a:bodyPr lIns="0" tIns="0" rIns="90000" bIns="46800"/>
          <a:lstStyle>
            <a:lvl1pPr>
              <a:defRPr sz="1000" baseline="0">
                <a:solidFill>
                  <a:schemeClr val="tx2"/>
                </a:solidFill>
              </a:defRPr>
            </a:lvl1pPr>
          </a:lstStyle>
          <a:p>
            <a:r>
              <a:rPr lang="da-DK"/>
              <a:t>15.09.2020</a:t>
            </a:r>
            <a:endParaRPr lang="da-DK" dirty="0"/>
          </a:p>
        </p:txBody>
      </p:sp>
      <p:sp>
        <p:nvSpPr>
          <p:cNvPr id="17" name="Pladsholder til sidefod 4">
            <a:extLst>
              <a:ext uri="{FF2B5EF4-FFF2-40B4-BE49-F238E27FC236}">
                <a16:creationId xmlns:a16="http://schemas.microsoft.com/office/drawing/2014/main" id="{FEED511B-05EF-FF4C-8933-10E2C8D73FC3}"/>
              </a:ext>
            </a:extLst>
          </p:cNvPr>
          <p:cNvSpPr>
            <a:spLocks noGrp="1"/>
          </p:cNvSpPr>
          <p:nvPr>
            <p:ph type="ftr" sz="quarter" idx="3"/>
          </p:nvPr>
        </p:nvSpPr>
        <p:spPr>
          <a:xfrm>
            <a:off x="505365" y="6258040"/>
            <a:ext cx="2726049" cy="365125"/>
          </a:xfrm>
          <a:prstGeom prst="rect">
            <a:avLst/>
          </a:prstGeom>
        </p:spPr>
        <p:txBody>
          <a:bodyPr lIns="0" tIns="0" rIns="0" bIns="46800"/>
          <a:lstStyle>
            <a:lvl1pPr>
              <a:defRPr sz="1000" baseline="0">
                <a:solidFill>
                  <a:schemeClr val="tx2"/>
                </a:solidFill>
              </a:defRPr>
            </a:lvl1pPr>
          </a:lstStyle>
          <a:p>
            <a:r>
              <a:rPr lang="da-DK"/>
              <a:t>NCUM | Nationalt Center for Udvikling af Matematematikundervisning | ncum.dk</a:t>
            </a:r>
            <a:endParaRPr lang="da-DK" dirty="0"/>
          </a:p>
        </p:txBody>
      </p:sp>
      <p:sp>
        <p:nvSpPr>
          <p:cNvPr id="20" name="Titel 1">
            <a:extLst>
              <a:ext uri="{FF2B5EF4-FFF2-40B4-BE49-F238E27FC236}">
                <a16:creationId xmlns:a16="http://schemas.microsoft.com/office/drawing/2014/main" id="{AE6D8C1B-3477-794F-9CED-B97BEFCF4105}"/>
              </a:ext>
            </a:extLst>
          </p:cNvPr>
          <p:cNvSpPr>
            <a:spLocks noGrp="1"/>
          </p:cNvSpPr>
          <p:nvPr>
            <p:ph type="title"/>
          </p:nvPr>
        </p:nvSpPr>
        <p:spPr>
          <a:xfrm>
            <a:off x="491037" y="1453491"/>
            <a:ext cx="8601592" cy="474407"/>
          </a:xfrm>
          <a:prstGeom prst="rect">
            <a:avLst/>
          </a:prstGeom>
        </p:spPr>
        <p:txBody>
          <a:bodyPr lIns="0" tIns="0" rIns="0" bIns="46800" anchor="b" anchorCtr="0"/>
          <a:lstStyle>
            <a:lvl1pPr>
              <a:defRPr sz="3200"/>
            </a:lvl1pPr>
          </a:lstStyle>
          <a:p>
            <a:r>
              <a:rPr lang="da-DK"/>
              <a:t>Klik for at redigere i master</a:t>
            </a:r>
            <a:endParaRPr lang="da-DK" dirty="0"/>
          </a:p>
        </p:txBody>
      </p:sp>
      <p:sp>
        <p:nvSpPr>
          <p:cNvPr id="21" name="Pladsholder til tekst 3">
            <a:extLst>
              <a:ext uri="{FF2B5EF4-FFF2-40B4-BE49-F238E27FC236}">
                <a16:creationId xmlns:a16="http://schemas.microsoft.com/office/drawing/2014/main" id="{8A508277-F3D4-0147-B682-88C44B97F7B8}"/>
              </a:ext>
            </a:extLst>
          </p:cNvPr>
          <p:cNvSpPr>
            <a:spLocks noGrp="1"/>
          </p:cNvSpPr>
          <p:nvPr>
            <p:ph type="body" sz="half" idx="2"/>
          </p:nvPr>
        </p:nvSpPr>
        <p:spPr>
          <a:xfrm>
            <a:off x="491037" y="2147299"/>
            <a:ext cx="8601592" cy="3729625"/>
          </a:xfrm>
          <a:blipFill>
            <a:blip r:embed="rId2"/>
            <a:tile tx="0" ty="0" sx="100000" sy="100000" flip="none" algn="tl"/>
          </a:blipFill>
        </p:spPr>
        <p:txBody>
          <a:bodyPr lIns="0" rIns="0"/>
          <a:lstStyle>
            <a:lvl1pPr marL="0" indent="0">
              <a:lnSpc>
                <a:spcPct val="100000"/>
              </a:lnSpc>
              <a:buNone/>
              <a:defRPr sz="14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Tree>
    <p:extLst>
      <p:ext uri="{BB962C8B-B14F-4D97-AF65-F5344CB8AC3E}">
        <p14:creationId xmlns:p14="http://schemas.microsoft.com/office/powerpoint/2010/main" val="419757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ntro / Outro (afvent)">
    <p:bg>
      <p:bgPr>
        <a:solidFill>
          <a:schemeClr val="tx2"/>
        </a:solidFill>
        <a:effectLst/>
      </p:bgPr>
    </p:bg>
    <p:spTree>
      <p:nvGrpSpPr>
        <p:cNvPr id="1" name=""/>
        <p:cNvGrpSpPr/>
        <p:nvPr/>
      </p:nvGrpSpPr>
      <p:grpSpPr>
        <a:xfrm>
          <a:off x="0" y="0"/>
          <a:ext cx="0" cy="0"/>
          <a:chOff x="0" y="0"/>
          <a:chExt cx="0" cy="0"/>
        </a:xfrm>
      </p:grpSpPr>
      <p:pic>
        <p:nvPicPr>
          <p:cNvPr id="10" name="Billede 9">
            <a:extLst>
              <a:ext uri="{FF2B5EF4-FFF2-40B4-BE49-F238E27FC236}">
                <a16:creationId xmlns:a16="http://schemas.microsoft.com/office/drawing/2014/main" id="{108A3078-ACA2-8F4B-AC42-4113E2F883A0}"/>
              </a:ext>
            </a:extLst>
          </p:cNvPr>
          <p:cNvPicPr>
            <a:picLocks noChangeAspect="1"/>
          </p:cNvPicPr>
          <p:nvPr userDrawn="1"/>
        </p:nvPicPr>
        <p:blipFill>
          <a:blip r:embed="rId2"/>
          <a:stretch>
            <a:fillRect/>
          </a:stretch>
        </p:blipFill>
        <p:spPr>
          <a:xfrm>
            <a:off x="2368193" y="1849465"/>
            <a:ext cx="7455613" cy="2501525"/>
          </a:xfrm>
          <a:prstGeom prst="rect">
            <a:avLst/>
          </a:prstGeom>
        </p:spPr>
      </p:pic>
    </p:spTree>
    <p:extLst>
      <p:ext uri="{BB962C8B-B14F-4D97-AF65-F5344CB8AC3E}">
        <p14:creationId xmlns:p14="http://schemas.microsoft.com/office/powerpoint/2010/main" val="19159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kst med grafik">
    <p:spTree>
      <p:nvGrpSpPr>
        <p:cNvPr id="1" name=""/>
        <p:cNvGrpSpPr/>
        <p:nvPr/>
      </p:nvGrpSpPr>
      <p:grpSpPr>
        <a:xfrm>
          <a:off x="0" y="0"/>
          <a:ext cx="0" cy="0"/>
          <a:chOff x="0" y="0"/>
          <a:chExt cx="0" cy="0"/>
        </a:xfrm>
      </p:grpSpPr>
      <p:sp>
        <p:nvSpPr>
          <p:cNvPr id="11" name="Titel 1">
            <a:extLst>
              <a:ext uri="{FF2B5EF4-FFF2-40B4-BE49-F238E27FC236}">
                <a16:creationId xmlns:a16="http://schemas.microsoft.com/office/drawing/2014/main" id="{6A56C88F-96FE-8D42-B2A9-767F69A4510C}"/>
              </a:ext>
            </a:extLst>
          </p:cNvPr>
          <p:cNvSpPr>
            <a:spLocks noGrp="1"/>
          </p:cNvSpPr>
          <p:nvPr>
            <p:ph type="title"/>
          </p:nvPr>
        </p:nvSpPr>
        <p:spPr>
          <a:xfrm>
            <a:off x="491037" y="1453491"/>
            <a:ext cx="4964541" cy="474407"/>
          </a:xfrm>
          <a:prstGeom prst="rect">
            <a:avLst/>
          </a:prstGeom>
        </p:spPr>
        <p:txBody>
          <a:bodyPr lIns="0" tIns="0" rIns="0" bIns="46800" anchor="b" anchorCtr="0"/>
          <a:lstStyle>
            <a:lvl1pPr>
              <a:defRPr sz="3200"/>
            </a:lvl1pPr>
          </a:lstStyle>
          <a:p>
            <a:r>
              <a:rPr lang="da-DK"/>
              <a:t>Klik for at redigere i master</a:t>
            </a:r>
            <a:endParaRPr lang="da-DK" dirty="0"/>
          </a:p>
        </p:txBody>
      </p:sp>
      <p:sp>
        <p:nvSpPr>
          <p:cNvPr id="12" name="Pladsholder til tekst 3">
            <a:extLst>
              <a:ext uri="{FF2B5EF4-FFF2-40B4-BE49-F238E27FC236}">
                <a16:creationId xmlns:a16="http://schemas.microsoft.com/office/drawing/2014/main" id="{A11DBFE3-5F49-0142-98DE-B7725D43185C}"/>
              </a:ext>
            </a:extLst>
          </p:cNvPr>
          <p:cNvSpPr>
            <a:spLocks noGrp="1"/>
          </p:cNvSpPr>
          <p:nvPr>
            <p:ph type="body" sz="half" idx="2"/>
          </p:nvPr>
        </p:nvSpPr>
        <p:spPr>
          <a:xfrm>
            <a:off x="491037" y="2147299"/>
            <a:ext cx="4964541" cy="3729625"/>
          </a:xfrm>
        </p:spPr>
        <p:txBody>
          <a:bodyPr lIns="0" rIns="0"/>
          <a:lstStyle>
            <a:lvl1pPr marL="0" indent="0">
              <a:lnSpc>
                <a:spcPts val="1800"/>
              </a:lnSpc>
              <a:buNone/>
              <a:defRPr sz="14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4" name="Rektangel 3">
            <a:extLst>
              <a:ext uri="{FF2B5EF4-FFF2-40B4-BE49-F238E27FC236}">
                <a16:creationId xmlns:a16="http://schemas.microsoft.com/office/drawing/2014/main" id="{B3EB451C-F1C6-764F-979A-537DE9EB0A4C}"/>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6" name="Pladsholder til dato 3">
            <a:extLst>
              <a:ext uri="{FF2B5EF4-FFF2-40B4-BE49-F238E27FC236}">
                <a16:creationId xmlns:a16="http://schemas.microsoft.com/office/drawing/2014/main" id="{F86E7F7A-8F8B-BA48-88FA-47ED22A8E450}"/>
              </a:ext>
            </a:extLst>
          </p:cNvPr>
          <p:cNvSpPr>
            <a:spLocks noGrp="1"/>
          </p:cNvSpPr>
          <p:nvPr>
            <p:ph type="dt" sz="half" idx="10"/>
          </p:nvPr>
        </p:nvSpPr>
        <p:spPr>
          <a:xfrm>
            <a:off x="3369951" y="6258040"/>
            <a:ext cx="2726049" cy="365125"/>
          </a:xfrm>
          <a:prstGeom prst="rect">
            <a:avLst/>
          </a:prstGeom>
        </p:spPr>
        <p:txBody>
          <a:bodyPr lIns="0" tIns="0" rIns="90000" bIns="46800"/>
          <a:lstStyle>
            <a:lvl1pPr>
              <a:defRPr sz="1000" baseline="0">
                <a:solidFill>
                  <a:schemeClr val="tx2"/>
                </a:solidFill>
              </a:defRPr>
            </a:lvl1pPr>
          </a:lstStyle>
          <a:p>
            <a:r>
              <a:rPr lang="da-DK"/>
              <a:t>15.09.2020</a:t>
            </a:r>
            <a:endParaRPr lang="da-DK" dirty="0"/>
          </a:p>
        </p:txBody>
      </p:sp>
      <p:sp>
        <p:nvSpPr>
          <p:cNvPr id="17" name="Pladsholder til sidefod 4">
            <a:extLst>
              <a:ext uri="{FF2B5EF4-FFF2-40B4-BE49-F238E27FC236}">
                <a16:creationId xmlns:a16="http://schemas.microsoft.com/office/drawing/2014/main" id="{72AE1FE3-DA83-4143-BC49-2CE06D688147}"/>
              </a:ext>
            </a:extLst>
          </p:cNvPr>
          <p:cNvSpPr>
            <a:spLocks noGrp="1"/>
          </p:cNvSpPr>
          <p:nvPr>
            <p:ph type="ftr" sz="quarter" idx="3"/>
          </p:nvPr>
        </p:nvSpPr>
        <p:spPr>
          <a:xfrm>
            <a:off x="505365" y="6258040"/>
            <a:ext cx="2726049" cy="365125"/>
          </a:xfrm>
          <a:prstGeom prst="rect">
            <a:avLst/>
          </a:prstGeom>
        </p:spPr>
        <p:txBody>
          <a:bodyPr lIns="0" tIns="0" rIns="0" bIns="46800"/>
          <a:lstStyle>
            <a:lvl1pPr>
              <a:defRPr sz="1000" baseline="0">
                <a:solidFill>
                  <a:schemeClr val="tx2"/>
                </a:solidFill>
              </a:defRPr>
            </a:lvl1pPr>
          </a:lstStyle>
          <a:p>
            <a:r>
              <a:rPr lang="da-DK"/>
              <a:t>NCUM | Nationalt Center for Udvikling af Matematematikundervisning | ncum.dk</a:t>
            </a:r>
            <a:endParaRPr lang="da-DK" dirty="0"/>
          </a:p>
        </p:txBody>
      </p:sp>
    </p:spTree>
    <p:extLst>
      <p:ext uri="{BB962C8B-B14F-4D97-AF65-F5344CB8AC3E}">
        <p14:creationId xmlns:p14="http://schemas.microsoft.com/office/powerpoint/2010/main" val="424085941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 med billede 2">
    <p:spTree>
      <p:nvGrpSpPr>
        <p:cNvPr id="1" name=""/>
        <p:cNvGrpSpPr/>
        <p:nvPr/>
      </p:nvGrpSpPr>
      <p:grpSpPr>
        <a:xfrm>
          <a:off x="0" y="0"/>
          <a:ext cx="0" cy="0"/>
          <a:chOff x="0" y="0"/>
          <a:chExt cx="0" cy="0"/>
        </a:xfrm>
      </p:grpSpPr>
      <p:sp>
        <p:nvSpPr>
          <p:cNvPr id="11" name="Titel 1">
            <a:extLst>
              <a:ext uri="{FF2B5EF4-FFF2-40B4-BE49-F238E27FC236}">
                <a16:creationId xmlns:a16="http://schemas.microsoft.com/office/drawing/2014/main" id="{6A56C88F-96FE-8D42-B2A9-767F69A4510C}"/>
              </a:ext>
            </a:extLst>
          </p:cNvPr>
          <p:cNvSpPr>
            <a:spLocks noGrp="1"/>
          </p:cNvSpPr>
          <p:nvPr>
            <p:ph type="title"/>
          </p:nvPr>
        </p:nvSpPr>
        <p:spPr>
          <a:xfrm>
            <a:off x="491037" y="1453491"/>
            <a:ext cx="4964541" cy="474407"/>
          </a:xfrm>
          <a:prstGeom prst="rect">
            <a:avLst/>
          </a:prstGeom>
        </p:spPr>
        <p:txBody>
          <a:bodyPr lIns="0" tIns="0" rIns="0" bIns="46800" anchor="b" anchorCtr="0"/>
          <a:lstStyle>
            <a:lvl1pPr>
              <a:defRPr sz="3200"/>
            </a:lvl1pPr>
          </a:lstStyle>
          <a:p>
            <a:r>
              <a:rPr lang="da-DK"/>
              <a:t>Klik for at redigere i master</a:t>
            </a:r>
            <a:endParaRPr lang="da-DK" dirty="0"/>
          </a:p>
        </p:txBody>
      </p:sp>
      <p:sp>
        <p:nvSpPr>
          <p:cNvPr id="12" name="Pladsholder til tekst 3">
            <a:extLst>
              <a:ext uri="{FF2B5EF4-FFF2-40B4-BE49-F238E27FC236}">
                <a16:creationId xmlns:a16="http://schemas.microsoft.com/office/drawing/2014/main" id="{A11DBFE3-5F49-0142-98DE-B7725D43185C}"/>
              </a:ext>
            </a:extLst>
          </p:cNvPr>
          <p:cNvSpPr>
            <a:spLocks noGrp="1"/>
          </p:cNvSpPr>
          <p:nvPr>
            <p:ph type="body" sz="half" idx="2"/>
          </p:nvPr>
        </p:nvSpPr>
        <p:spPr>
          <a:xfrm>
            <a:off x="491037" y="2147299"/>
            <a:ext cx="4964541" cy="3729625"/>
          </a:xfrm>
        </p:spPr>
        <p:txBody>
          <a:bodyPr lIns="0" rIns="0"/>
          <a:lstStyle>
            <a:lvl1pPr marL="0" indent="0">
              <a:lnSpc>
                <a:spcPts val="1800"/>
              </a:lnSpc>
              <a:buNone/>
              <a:defRPr sz="14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16" name="Pladsholder til dato 3">
            <a:extLst>
              <a:ext uri="{FF2B5EF4-FFF2-40B4-BE49-F238E27FC236}">
                <a16:creationId xmlns:a16="http://schemas.microsoft.com/office/drawing/2014/main" id="{F86E7F7A-8F8B-BA48-88FA-47ED22A8E450}"/>
              </a:ext>
            </a:extLst>
          </p:cNvPr>
          <p:cNvSpPr>
            <a:spLocks noGrp="1"/>
          </p:cNvSpPr>
          <p:nvPr>
            <p:ph type="dt" sz="half" idx="10"/>
          </p:nvPr>
        </p:nvSpPr>
        <p:spPr>
          <a:xfrm>
            <a:off x="3369951" y="6258040"/>
            <a:ext cx="2726049" cy="365125"/>
          </a:xfrm>
          <a:prstGeom prst="rect">
            <a:avLst/>
          </a:prstGeom>
        </p:spPr>
        <p:txBody>
          <a:bodyPr lIns="0" tIns="0" rIns="90000" bIns="46800"/>
          <a:lstStyle>
            <a:lvl1pPr>
              <a:defRPr sz="1000" baseline="0">
                <a:solidFill>
                  <a:schemeClr val="tx2"/>
                </a:solidFill>
              </a:defRPr>
            </a:lvl1pPr>
          </a:lstStyle>
          <a:p>
            <a:r>
              <a:rPr lang="da-DK"/>
              <a:t>15.09.2020</a:t>
            </a:r>
            <a:endParaRPr lang="da-DK" dirty="0"/>
          </a:p>
        </p:txBody>
      </p:sp>
      <p:sp>
        <p:nvSpPr>
          <p:cNvPr id="17" name="Pladsholder til sidefod 4">
            <a:extLst>
              <a:ext uri="{FF2B5EF4-FFF2-40B4-BE49-F238E27FC236}">
                <a16:creationId xmlns:a16="http://schemas.microsoft.com/office/drawing/2014/main" id="{72AE1FE3-DA83-4143-BC49-2CE06D688147}"/>
              </a:ext>
            </a:extLst>
          </p:cNvPr>
          <p:cNvSpPr>
            <a:spLocks noGrp="1"/>
          </p:cNvSpPr>
          <p:nvPr>
            <p:ph type="ftr" sz="quarter" idx="3"/>
          </p:nvPr>
        </p:nvSpPr>
        <p:spPr>
          <a:xfrm>
            <a:off x="505365" y="6258040"/>
            <a:ext cx="2726049" cy="365125"/>
          </a:xfrm>
          <a:prstGeom prst="rect">
            <a:avLst/>
          </a:prstGeom>
        </p:spPr>
        <p:txBody>
          <a:bodyPr lIns="0" tIns="0" rIns="0" bIns="46800"/>
          <a:lstStyle>
            <a:lvl1pPr>
              <a:defRPr sz="1000" baseline="0">
                <a:solidFill>
                  <a:schemeClr val="tx2"/>
                </a:solidFill>
              </a:defRPr>
            </a:lvl1pPr>
          </a:lstStyle>
          <a:p>
            <a:r>
              <a:rPr lang="da-DK"/>
              <a:t>NCUM | Nationalt Center for Udvikling af Matematematikundervisning | ncum.dk</a:t>
            </a:r>
            <a:endParaRPr lang="da-DK" dirty="0"/>
          </a:p>
        </p:txBody>
      </p:sp>
      <p:sp>
        <p:nvSpPr>
          <p:cNvPr id="3" name="Pladsholder til billede 2">
            <a:extLst>
              <a:ext uri="{FF2B5EF4-FFF2-40B4-BE49-F238E27FC236}">
                <a16:creationId xmlns:a16="http://schemas.microsoft.com/office/drawing/2014/main" id="{F1B7AB93-6BDC-EA46-B850-49CF19197D63}"/>
              </a:ext>
            </a:extLst>
          </p:cNvPr>
          <p:cNvSpPr>
            <a:spLocks noGrp="1"/>
          </p:cNvSpPr>
          <p:nvPr>
            <p:ph type="pic" sz="quarter" idx="11"/>
          </p:nvPr>
        </p:nvSpPr>
        <p:spPr>
          <a:xfrm>
            <a:off x="6096000" y="0"/>
            <a:ext cx="6096000" cy="6858000"/>
          </a:xfrm>
          <a:prstGeom prst="rect">
            <a:avLst/>
          </a:prstGeom>
          <a:solidFill>
            <a:schemeClr val="bg2"/>
          </a:solidFill>
        </p:spPr>
        <p:txBody>
          <a:bodyPr/>
          <a:lstStyle/>
          <a:p>
            <a:r>
              <a:rPr lang="da-DK"/>
              <a:t>Klik på ikonet for at tilføje et billede</a:t>
            </a:r>
            <a:endParaRPr lang="da-DK" dirty="0"/>
          </a:p>
        </p:txBody>
      </p:sp>
    </p:spTree>
    <p:extLst>
      <p:ext uri="{BB962C8B-B14F-4D97-AF65-F5344CB8AC3E}">
        <p14:creationId xmlns:p14="http://schemas.microsoft.com/office/powerpoint/2010/main" val="24935435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kst med mønster">
    <p:spTree>
      <p:nvGrpSpPr>
        <p:cNvPr id="1" name=""/>
        <p:cNvGrpSpPr/>
        <p:nvPr/>
      </p:nvGrpSpPr>
      <p:grpSpPr>
        <a:xfrm>
          <a:off x="0" y="0"/>
          <a:ext cx="0" cy="0"/>
          <a:chOff x="0" y="0"/>
          <a:chExt cx="0" cy="0"/>
        </a:xfrm>
      </p:grpSpPr>
      <p:sp>
        <p:nvSpPr>
          <p:cNvPr id="11" name="Titel 1">
            <a:extLst>
              <a:ext uri="{FF2B5EF4-FFF2-40B4-BE49-F238E27FC236}">
                <a16:creationId xmlns:a16="http://schemas.microsoft.com/office/drawing/2014/main" id="{6A56C88F-96FE-8D42-B2A9-767F69A4510C}"/>
              </a:ext>
            </a:extLst>
          </p:cNvPr>
          <p:cNvSpPr>
            <a:spLocks noGrp="1"/>
          </p:cNvSpPr>
          <p:nvPr>
            <p:ph type="title"/>
          </p:nvPr>
        </p:nvSpPr>
        <p:spPr>
          <a:xfrm>
            <a:off x="491037" y="1453491"/>
            <a:ext cx="4964541" cy="474407"/>
          </a:xfrm>
          <a:prstGeom prst="rect">
            <a:avLst/>
          </a:prstGeom>
        </p:spPr>
        <p:txBody>
          <a:bodyPr lIns="0" tIns="0" rIns="0" bIns="46800" anchor="b" anchorCtr="0"/>
          <a:lstStyle>
            <a:lvl1pPr>
              <a:defRPr sz="3200"/>
            </a:lvl1pPr>
          </a:lstStyle>
          <a:p>
            <a:r>
              <a:rPr lang="da-DK"/>
              <a:t>Klik for at redigere i master</a:t>
            </a:r>
            <a:endParaRPr lang="da-DK" dirty="0"/>
          </a:p>
        </p:txBody>
      </p:sp>
      <p:sp>
        <p:nvSpPr>
          <p:cNvPr id="12" name="Pladsholder til tekst 3">
            <a:extLst>
              <a:ext uri="{FF2B5EF4-FFF2-40B4-BE49-F238E27FC236}">
                <a16:creationId xmlns:a16="http://schemas.microsoft.com/office/drawing/2014/main" id="{A11DBFE3-5F49-0142-98DE-B7725D43185C}"/>
              </a:ext>
            </a:extLst>
          </p:cNvPr>
          <p:cNvSpPr>
            <a:spLocks noGrp="1"/>
          </p:cNvSpPr>
          <p:nvPr>
            <p:ph type="body" sz="half" idx="2"/>
          </p:nvPr>
        </p:nvSpPr>
        <p:spPr>
          <a:xfrm>
            <a:off x="491037" y="2147299"/>
            <a:ext cx="4964541" cy="3729625"/>
          </a:xfrm>
        </p:spPr>
        <p:txBody>
          <a:bodyPr lIns="0" rIns="0"/>
          <a:lstStyle>
            <a:lvl1pPr marL="0" indent="0">
              <a:lnSpc>
                <a:spcPts val="1800"/>
              </a:lnSpc>
              <a:buNone/>
              <a:defRPr sz="14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16" name="Pladsholder til dato 3">
            <a:extLst>
              <a:ext uri="{FF2B5EF4-FFF2-40B4-BE49-F238E27FC236}">
                <a16:creationId xmlns:a16="http://schemas.microsoft.com/office/drawing/2014/main" id="{F86E7F7A-8F8B-BA48-88FA-47ED22A8E450}"/>
              </a:ext>
            </a:extLst>
          </p:cNvPr>
          <p:cNvSpPr>
            <a:spLocks noGrp="1"/>
          </p:cNvSpPr>
          <p:nvPr>
            <p:ph type="dt" sz="half" idx="10"/>
          </p:nvPr>
        </p:nvSpPr>
        <p:spPr>
          <a:xfrm>
            <a:off x="3369951" y="6258040"/>
            <a:ext cx="2726049" cy="365125"/>
          </a:xfrm>
          <a:prstGeom prst="rect">
            <a:avLst/>
          </a:prstGeom>
        </p:spPr>
        <p:txBody>
          <a:bodyPr lIns="0" tIns="0" rIns="90000" bIns="46800"/>
          <a:lstStyle>
            <a:lvl1pPr>
              <a:defRPr sz="1000" baseline="0">
                <a:solidFill>
                  <a:schemeClr val="tx2"/>
                </a:solidFill>
              </a:defRPr>
            </a:lvl1pPr>
          </a:lstStyle>
          <a:p>
            <a:r>
              <a:rPr lang="da-DK"/>
              <a:t>15.09.2020</a:t>
            </a:r>
            <a:endParaRPr lang="da-DK" dirty="0"/>
          </a:p>
        </p:txBody>
      </p:sp>
      <p:sp>
        <p:nvSpPr>
          <p:cNvPr id="17" name="Pladsholder til sidefod 4">
            <a:extLst>
              <a:ext uri="{FF2B5EF4-FFF2-40B4-BE49-F238E27FC236}">
                <a16:creationId xmlns:a16="http://schemas.microsoft.com/office/drawing/2014/main" id="{72AE1FE3-DA83-4143-BC49-2CE06D688147}"/>
              </a:ext>
            </a:extLst>
          </p:cNvPr>
          <p:cNvSpPr>
            <a:spLocks noGrp="1"/>
          </p:cNvSpPr>
          <p:nvPr>
            <p:ph type="ftr" sz="quarter" idx="3"/>
          </p:nvPr>
        </p:nvSpPr>
        <p:spPr>
          <a:xfrm>
            <a:off x="505365" y="6258040"/>
            <a:ext cx="2726049" cy="365125"/>
          </a:xfrm>
          <a:prstGeom prst="rect">
            <a:avLst/>
          </a:prstGeom>
        </p:spPr>
        <p:txBody>
          <a:bodyPr lIns="0" tIns="0" rIns="0" bIns="46800"/>
          <a:lstStyle>
            <a:lvl1pPr>
              <a:defRPr sz="1000" baseline="0">
                <a:solidFill>
                  <a:schemeClr val="tx2"/>
                </a:solidFill>
              </a:defRPr>
            </a:lvl1pPr>
          </a:lstStyle>
          <a:p>
            <a:r>
              <a:rPr lang="da-DK"/>
              <a:t>NCUM | Nationalt Center for Udvikling af Matematematikundervisning | ncum.dk</a:t>
            </a:r>
            <a:endParaRPr lang="da-DK" dirty="0"/>
          </a:p>
        </p:txBody>
      </p:sp>
      <p:pic>
        <p:nvPicPr>
          <p:cNvPr id="37" name="Billede 36">
            <a:extLst>
              <a:ext uri="{FF2B5EF4-FFF2-40B4-BE49-F238E27FC236}">
                <a16:creationId xmlns:a16="http://schemas.microsoft.com/office/drawing/2014/main" id="{5A6EAF4F-2F77-B943-952C-2AC592BA07DF}"/>
              </a:ext>
            </a:extLst>
          </p:cNvPr>
          <p:cNvPicPr>
            <a:picLocks noChangeAspect="1"/>
          </p:cNvPicPr>
          <p:nvPr userDrawn="1"/>
        </p:nvPicPr>
        <p:blipFill>
          <a:blip r:embed="rId2"/>
          <a:stretch>
            <a:fillRect/>
          </a:stretch>
        </p:blipFill>
        <p:spPr>
          <a:xfrm>
            <a:off x="8444502" y="450433"/>
            <a:ext cx="3268073" cy="5941951"/>
          </a:xfrm>
          <a:prstGeom prst="rect">
            <a:avLst/>
          </a:prstGeom>
        </p:spPr>
      </p:pic>
    </p:spTree>
    <p:extLst>
      <p:ext uri="{BB962C8B-B14F-4D97-AF65-F5344CB8AC3E}">
        <p14:creationId xmlns:p14="http://schemas.microsoft.com/office/powerpoint/2010/main" val="25365937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ste lille">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7D17324F-9FEF-CF42-9FD6-EB5672A7BBFF}"/>
              </a:ext>
            </a:extLst>
          </p:cNvPr>
          <p:cNvSpPr>
            <a:spLocks noGrp="1"/>
          </p:cNvSpPr>
          <p:nvPr>
            <p:ph type="sldNum" sz="quarter" idx="10"/>
          </p:nvPr>
        </p:nvSpPr>
        <p:spPr/>
        <p:txBody>
          <a:bodyPr/>
          <a:lstStyle/>
          <a:p>
            <a:fld id="{01D356A5-A715-0647-893E-2884623003F7}" type="slidenum">
              <a:rPr lang="da-DK" smtClean="0"/>
              <a:pPr/>
              <a:t>‹nr.›</a:t>
            </a:fld>
            <a:endParaRPr lang="da-DK" dirty="0"/>
          </a:p>
        </p:txBody>
      </p:sp>
      <p:sp>
        <p:nvSpPr>
          <p:cNvPr id="4" name="Pladsholder til dato 3">
            <a:extLst>
              <a:ext uri="{FF2B5EF4-FFF2-40B4-BE49-F238E27FC236}">
                <a16:creationId xmlns:a16="http://schemas.microsoft.com/office/drawing/2014/main" id="{E292E894-01FC-5C4E-A812-B47CC20C8E91}"/>
              </a:ext>
            </a:extLst>
          </p:cNvPr>
          <p:cNvSpPr>
            <a:spLocks noGrp="1"/>
          </p:cNvSpPr>
          <p:nvPr>
            <p:ph type="dt" sz="half" idx="11"/>
          </p:nvPr>
        </p:nvSpPr>
        <p:spPr/>
        <p:txBody>
          <a:bodyPr/>
          <a:lstStyle/>
          <a:p>
            <a:r>
              <a:rPr lang="da-DK"/>
              <a:t>15.09.2020</a:t>
            </a:r>
            <a:endParaRPr lang="da-DK" dirty="0"/>
          </a:p>
        </p:txBody>
      </p:sp>
      <p:sp>
        <p:nvSpPr>
          <p:cNvPr id="5" name="Pladsholder til sidefod 4">
            <a:extLst>
              <a:ext uri="{FF2B5EF4-FFF2-40B4-BE49-F238E27FC236}">
                <a16:creationId xmlns:a16="http://schemas.microsoft.com/office/drawing/2014/main" id="{2FE31BC0-6123-FD4C-8D93-DA367ABEA713}"/>
              </a:ext>
            </a:extLst>
          </p:cNvPr>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7" name="Pladsholder til tekst 6">
            <a:extLst>
              <a:ext uri="{FF2B5EF4-FFF2-40B4-BE49-F238E27FC236}">
                <a16:creationId xmlns:a16="http://schemas.microsoft.com/office/drawing/2014/main" id="{1379874B-12DE-C741-B8E6-6CC157D269F1}"/>
              </a:ext>
            </a:extLst>
          </p:cNvPr>
          <p:cNvSpPr>
            <a:spLocks noGrp="1"/>
          </p:cNvSpPr>
          <p:nvPr>
            <p:ph type="body" sz="quarter" idx="13"/>
          </p:nvPr>
        </p:nvSpPr>
        <p:spPr>
          <a:xfrm>
            <a:off x="504827" y="2147709"/>
            <a:ext cx="7580936" cy="3770312"/>
          </a:xfrm>
          <a:prstGeom prst="rect">
            <a:avLst/>
          </a:prstGeom>
        </p:spPr>
        <p:txBody>
          <a:bodyPr/>
          <a:lstStyle>
            <a:lvl1pPr marL="228600" indent="-228600">
              <a:lnSpc>
                <a:spcPct val="100000"/>
              </a:lnSpc>
              <a:spcAft>
                <a:spcPts val="1200"/>
              </a:spcAft>
              <a:buClr>
                <a:schemeClr val="accent2"/>
              </a:buClr>
              <a:buFont typeface="Wingdings" pitchFamily="2" charset="2"/>
              <a:buChar char="§"/>
              <a:defRPr sz="1400" baseline="0">
                <a:solidFill>
                  <a:schemeClr val="tx2"/>
                </a:solidFill>
              </a:defRPr>
            </a:lvl1pPr>
            <a:lvl2pPr marL="685800" indent="-228600">
              <a:lnSpc>
                <a:spcPct val="100000"/>
              </a:lnSpc>
              <a:spcAft>
                <a:spcPts val="1200"/>
              </a:spcAft>
              <a:buClr>
                <a:schemeClr val="accent2"/>
              </a:buClr>
              <a:buFont typeface="Wingdings" pitchFamily="2" charset="2"/>
              <a:buChar char="§"/>
              <a:defRPr sz="1400" baseline="0">
                <a:solidFill>
                  <a:schemeClr val="tx2"/>
                </a:solidFill>
              </a:defRPr>
            </a:lvl2pPr>
            <a:lvl3pPr marL="1143000" indent="-228600">
              <a:lnSpc>
                <a:spcPct val="100000"/>
              </a:lnSpc>
              <a:spcAft>
                <a:spcPts val="1200"/>
              </a:spcAft>
              <a:buClr>
                <a:schemeClr val="accent2"/>
              </a:buClr>
              <a:buFont typeface="Wingdings" pitchFamily="2" charset="2"/>
              <a:buChar char="§"/>
              <a:defRPr sz="1400" baseline="0">
                <a:solidFill>
                  <a:schemeClr val="tx2"/>
                </a:solidFill>
              </a:defRPr>
            </a:lvl3pPr>
            <a:lvl4pPr marL="1600200" indent="-228600">
              <a:lnSpc>
                <a:spcPct val="100000"/>
              </a:lnSpc>
              <a:spcAft>
                <a:spcPts val="1200"/>
              </a:spcAft>
              <a:buClr>
                <a:schemeClr val="accent2"/>
              </a:buClr>
              <a:buFont typeface="Wingdings" pitchFamily="2" charset="2"/>
              <a:buChar char="§"/>
              <a:defRPr sz="1400" baseline="0">
                <a:solidFill>
                  <a:schemeClr val="tx2"/>
                </a:solidFill>
              </a:defRPr>
            </a:lvl4pPr>
            <a:lvl5pPr marL="2114550" indent="-285750">
              <a:lnSpc>
                <a:spcPct val="100000"/>
              </a:lnSpc>
              <a:spcAft>
                <a:spcPts val="1200"/>
              </a:spcAft>
              <a:buClr>
                <a:schemeClr val="accent2"/>
              </a:buClr>
              <a:buFont typeface="Wingdings" pitchFamily="2" charset="2"/>
              <a:buChar char="§"/>
              <a:defRPr sz="1400" baseline="0">
                <a:solidFill>
                  <a:schemeClr val="tx2"/>
                </a:solid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8" name="Titel 1">
            <a:extLst>
              <a:ext uri="{FF2B5EF4-FFF2-40B4-BE49-F238E27FC236}">
                <a16:creationId xmlns:a16="http://schemas.microsoft.com/office/drawing/2014/main" id="{0C1FE528-05C9-8247-9A2F-2B840A900991}"/>
              </a:ext>
            </a:extLst>
          </p:cNvPr>
          <p:cNvSpPr>
            <a:spLocks noGrp="1"/>
          </p:cNvSpPr>
          <p:nvPr>
            <p:ph type="title"/>
          </p:nvPr>
        </p:nvSpPr>
        <p:spPr>
          <a:xfrm>
            <a:off x="491037" y="1453491"/>
            <a:ext cx="8601592" cy="474407"/>
          </a:xfrm>
          <a:prstGeom prst="rect">
            <a:avLst/>
          </a:prstGeom>
        </p:spPr>
        <p:txBody>
          <a:bodyPr lIns="0" tIns="0" rIns="0" bIns="46800" anchor="b" anchorCtr="0"/>
          <a:lstStyle>
            <a:lvl1pPr>
              <a:defRPr sz="3200"/>
            </a:lvl1pPr>
          </a:lstStyle>
          <a:p>
            <a:r>
              <a:rPr lang="da-DK"/>
              <a:t>Klik for at redigere i master</a:t>
            </a:r>
            <a:endParaRPr lang="da-DK" dirty="0"/>
          </a:p>
        </p:txBody>
      </p:sp>
    </p:spTree>
    <p:extLst>
      <p:ext uri="{BB962C8B-B14F-4D97-AF65-F5344CB8AC3E}">
        <p14:creationId xmlns:p14="http://schemas.microsoft.com/office/powerpoint/2010/main" val="1296486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iste stor">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7D17324F-9FEF-CF42-9FD6-EB5672A7BBFF}"/>
              </a:ext>
            </a:extLst>
          </p:cNvPr>
          <p:cNvSpPr>
            <a:spLocks noGrp="1"/>
          </p:cNvSpPr>
          <p:nvPr>
            <p:ph type="sldNum" sz="quarter" idx="10"/>
          </p:nvPr>
        </p:nvSpPr>
        <p:spPr/>
        <p:txBody>
          <a:bodyPr/>
          <a:lstStyle/>
          <a:p>
            <a:fld id="{01D356A5-A715-0647-893E-2884623003F7}" type="slidenum">
              <a:rPr lang="da-DK" smtClean="0"/>
              <a:pPr/>
              <a:t>‹nr.›</a:t>
            </a:fld>
            <a:endParaRPr lang="da-DK" dirty="0"/>
          </a:p>
        </p:txBody>
      </p:sp>
      <p:sp>
        <p:nvSpPr>
          <p:cNvPr id="4" name="Pladsholder til dato 3">
            <a:extLst>
              <a:ext uri="{FF2B5EF4-FFF2-40B4-BE49-F238E27FC236}">
                <a16:creationId xmlns:a16="http://schemas.microsoft.com/office/drawing/2014/main" id="{E292E894-01FC-5C4E-A812-B47CC20C8E91}"/>
              </a:ext>
            </a:extLst>
          </p:cNvPr>
          <p:cNvSpPr>
            <a:spLocks noGrp="1"/>
          </p:cNvSpPr>
          <p:nvPr>
            <p:ph type="dt" sz="half" idx="11"/>
          </p:nvPr>
        </p:nvSpPr>
        <p:spPr/>
        <p:txBody>
          <a:bodyPr/>
          <a:lstStyle/>
          <a:p>
            <a:r>
              <a:rPr lang="da-DK"/>
              <a:t>15.09.2020</a:t>
            </a:r>
            <a:endParaRPr lang="da-DK" dirty="0"/>
          </a:p>
        </p:txBody>
      </p:sp>
      <p:sp>
        <p:nvSpPr>
          <p:cNvPr id="5" name="Pladsholder til sidefod 4">
            <a:extLst>
              <a:ext uri="{FF2B5EF4-FFF2-40B4-BE49-F238E27FC236}">
                <a16:creationId xmlns:a16="http://schemas.microsoft.com/office/drawing/2014/main" id="{2FE31BC0-6123-FD4C-8D93-DA367ABEA713}"/>
              </a:ext>
            </a:extLst>
          </p:cNvPr>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7" name="Pladsholder til tekst 6">
            <a:extLst>
              <a:ext uri="{FF2B5EF4-FFF2-40B4-BE49-F238E27FC236}">
                <a16:creationId xmlns:a16="http://schemas.microsoft.com/office/drawing/2014/main" id="{1379874B-12DE-C741-B8E6-6CC157D269F1}"/>
              </a:ext>
            </a:extLst>
          </p:cNvPr>
          <p:cNvSpPr>
            <a:spLocks noGrp="1"/>
          </p:cNvSpPr>
          <p:nvPr>
            <p:ph type="body" sz="quarter" idx="13"/>
          </p:nvPr>
        </p:nvSpPr>
        <p:spPr>
          <a:xfrm>
            <a:off x="504827" y="2147709"/>
            <a:ext cx="8601592" cy="3770312"/>
          </a:xfrm>
          <a:prstGeom prst="rect">
            <a:avLst/>
          </a:prstGeom>
        </p:spPr>
        <p:txBody>
          <a:bodyPr/>
          <a:lstStyle>
            <a:lvl1pPr marL="228600" indent="-228600">
              <a:lnSpc>
                <a:spcPct val="100000"/>
              </a:lnSpc>
              <a:spcAft>
                <a:spcPts val="1200"/>
              </a:spcAft>
              <a:buClr>
                <a:schemeClr val="accent2"/>
              </a:buClr>
              <a:buSzPct val="70000"/>
              <a:buFont typeface="Wingdings" pitchFamily="2" charset="2"/>
              <a:buChar char="§"/>
              <a:defRPr sz="2400" baseline="0">
                <a:solidFill>
                  <a:schemeClr val="tx2"/>
                </a:solidFill>
              </a:defRPr>
            </a:lvl1pPr>
            <a:lvl2pPr marL="685800" indent="-228600">
              <a:lnSpc>
                <a:spcPct val="100000"/>
              </a:lnSpc>
              <a:spcAft>
                <a:spcPts val="1200"/>
              </a:spcAft>
              <a:buClr>
                <a:schemeClr val="accent2"/>
              </a:buClr>
              <a:buSzPct val="70000"/>
              <a:buFont typeface="Wingdings" pitchFamily="2" charset="2"/>
              <a:buChar char="§"/>
              <a:defRPr sz="2400" baseline="0">
                <a:solidFill>
                  <a:schemeClr val="tx2"/>
                </a:solidFill>
              </a:defRPr>
            </a:lvl2pPr>
            <a:lvl3pPr marL="1143000" indent="-228600">
              <a:lnSpc>
                <a:spcPct val="100000"/>
              </a:lnSpc>
              <a:spcAft>
                <a:spcPts val="1200"/>
              </a:spcAft>
              <a:buClr>
                <a:schemeClr val="accent2"/>
              </a:buClr>
              <a:buSzPct val="70000"/>
              <a:buFont typeface="Wingdings" pitchFamily="2" charset="2"/>
              <a:buChar char="§"/>
              <a:defRPr sz="2400" baseline="0">
                <a:solidFill>
                  <a:schemeClr val="tx2"/>
                </a:solidFill>
              </a:defRPr>
            </a:lvl3pPr>
            <a:lvl4pPr marL="1600200" indent="-228600">
              <a:lnSpc>
                <a:spcPct val="100000"/>
              </a:lnSpc>
              <a:spcAft>
                <a:spcPts val="1200"/>
              </a:spcAft>
              <a:buClr>
                <a:schemeClr val="accent2"/>
              </a:buClr>
              <a:buSzPct val="70000"/>
              <a:buFont typeface="Wingdings" pitchFamily="2" charset="2"/>
              <a:buChar char="§"/>
              <a:defRPr sz="2400" baseline="0">
                <a:solidFill>
                  <a:schemeClr val="tx2"/>
                </a:solidFill>
              </a:defRPr>
            </a:lvl4pPr>
            <a:lvl5pPr marL="2114550" indent="-285750">
              <a:lnSpc>
                <a:spcPct val="100000"/>
              </a:lnSpc>
              <a:spcAft>
                <a:spcPts val="1200"/>
              </a:spcAft>
              <a:buClr>
                <a:schemeClr val="accent2"/>
              </a:buClr>
              <a:buSzPct val="70000"/>
              <a:buFont typeface="Wingdings" pitchFamily="2" charset="2"/>
              <a:buChar char="§"/>
              <a:defRPr sz="2400" baseline="0">
                <a:solidFill>
                  <a:schemeClr val="tx2"/>
                </a:solid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8" name="Titel 1">
            <a:extLst>
              <a:ext uri="{FF2B5EF4-FFF2-40B4-BE49-F238E27FC236}">
                <a16:creationId xmlns:a16="http://schemas.microsoft.com/office/drawing/2014/main" id="{0C1FE528-05C9-8247-9A2F-2B840A900991}"/>
              </a:ext>
            </a:extLst>
          </p:cNvPr>
          <p:cNvSpPr>
            <a:spLocks noGrp="1"/>
          </p:cNvSpPr>
          <p:nvPr>
            <p:ph type="title"/>
          </p:nvPr>
        </p:nvSpPr>
        <p:spPr>
          <a:xfrm>
            <a:off x="491037" y="1453491"/>
            <a:ext cx="8601592" cy="474407"/>
          </a:xfrm>
          <a:prstGeom prst="rect">
            <a:avLst/>
          </a:prstGeom>
        </p:spPr>
        <p:txBody>
          <a:bodyPr lIns="0" tIns="0" rIns="0" bIns="46800" anchor="b" anchorCtr="0"/>
          <a:lstStyle>
            <a:lvl1pPr>
              <a:defRPr sz="3200"/>
            </a:lvl1pPr>
          </a:lstStyle>
          <a:p>
            <a:r>
              <a:rPr lang="da-DK"/>
              <a:t>Klik for at redigere i master</a:t>
            </a:r>
            <a:endParaRPr lang="da-DK" dirty="0"/>
          </a:p>
        </p:txBody>
      </p:sp>
    </p:spTree>
    <p:extLst>
      <p:ext uri="{BB962C8B-B14F-4D97-AF65-F5344CB8AC3E}">
        <p14:creationId xmlns:p14="http://schemas.microsoft.com/office/powerpoint/2010/main" val="3607831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ntro / Outro">
    <p:bg>
      <p:bgPr>
        <a:solidFill>
          <a:schemeClr val="tx2"/>
        </a:solidFill>
        <a:effectLst/>
      </p:bgPr>
    </p:bg>
    <p:spTree>
      <p:nvGrpSpPr>
        <p:cNvPr id="1" name=""/>
        <p:cNvGrpSpPr/>
        <p:nvPr/>
      </p:nvGrpSpPr>
      <p:grpSpPr>
        <a:xfrm>
          <a:off x="0" y="0"/>
          <a:ext cx="0" cy="0"/>
          <a:chOff x="0" y="0"/>
          <a:chExt cx="0" cy="0"/>
        </a:xfrm>
      </p:grpSpPr>
      <p:pic>
        <p:nvPicPr>
          <p:cNvPr id="5" name="Billed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00137" y="2003772"/>
            <a:ext cx="7224499" cy="2273330"/>
          </a:xfrm>
          <a:prstGeom prst="rect">
            <a:avLst/>
          </a:prstGeom>
        </p:spPr>
      </p:pic>
    </p:spTree>
    <p:extLst>
      <p:ext uri="{BB962C8B-B14F-4D97-AF65-F5344CB8AC3E}">
        <p14:creationId xmlns:p14="http://schemas.microsoft.com/office/powerpoint/2010/main" val="1754349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tro / Outro - hvid">
    <p:bg>
      <p:bgPr>
        <a:solidFill>
          <a:schemeClr val="tx2">
            <a:alpha val="0"/>
          </a:schemeClr>
        </a:solidFill>
        <a:effectLst/>
      </p:bgPr>
    </p:bg>
    <p:spTree>
      <p:nvGrpSpPr>
        <p:cNvPr id="1" name=""/>
        <p:cNvGrpSpPr/>
        <p:nvPr/>
      </p:nvGrpSpPr>
      <p:grpSpPr>
        <a:xfrm>
          <a:off x="0" y="0"/>
          <a:ext cx="0" cy="0"/>
          <a:chOff x="0" y="0"/>
          <a:chExt cx="0" cy="0"/>
        </a:xfrm>
      </p:grpSpPr>
      <p:sp>
        <p:nvSpPr>
          <p:cNvPr id="7" name="Undertitel 2">
            <a:extLst>
              <a:ext uri="{FF2B5EF4-FFF2-40B4-BE49-F238E27FC236}">
                <a16:creationId xmlns:a16="http://schemas.microsoft.com/office/drawing/2014/main" id="{87615703-DA55-AA4B-9050-35F7DC169737}"/>
              </a:ext>
            </a:extLst>
          </p:cNvPr>
          <p:cNvSpPr>
            <a:spLocks noGrp="1"/>
          </p:cNvSpPr>
          <p:nvPr>
            <p:ph type="subTitle" idx="1"/>
          </p:nvPr>
        </p:nvSpPr>
        <p:spPr>
          <a:xfrm>
            <a:off x="479425" y="5256328"/>
            <a:ext cx="11233150" cy="733611"/>
          </a:xfrm>
        </p:spPr>
        <p:txBody>
          <a:bodyPr lIns="36000" rIns="0" anchor="b" anchorCtr="0"/>
          <a:lstStyle>
            <a:lvl1pPr marL="0" indent="0" algn="ctr">
              <a:lnSpc>
                <a:spcPts val="2900"/>
              </a:lnSpc>
              <a:buNone/>
              <a:defRPr sz="1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pic>
        <p:nvPicPr>
          <p:cNvPr id="2" name="Billed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07006" y="1974861"/>
            <a:ext cx="7697576" cy="2422194"/>
          </a:xfrm>
          <a:prstGeom prst="rect">
            <a:avLst/>
          </a:prstGeom>
        </p:spPr>
      </p:pic>
    </p:spTree>
    <p:extLst>
      <p:ext uri="{BB962C8B-B14F-4D97-AF65-F5344CB8AC3E}">
        <p14:creationId xmlns:p14="http://schemas.microsoft.com/office/powerpoint/2010/main" val="4134280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Intro / Outro - hvid (Afvent)">
    <p:bg>
      <p:bgPr>
        <a:solidFill>
          <a:schemeClr val="tx2">
            <a:alpha val="0"/>
          </a:schemeClr>
        </a:solidFill>
        <a:effectLst/>
      </p:bgPr>
    </p:bg>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4C0AD09C-E729-C14A-89AB-88A43636E061}"/>
              </a:ext>
            </a:extLst>
          </p:cNvPr>
          <p:cNvPicPr>
            <a:picLocks noChangeAspect="1"/>
          </p:cNvPicPr>
          <p:nvPr userDrawn="1"/>
        </p:nvPicPr>
        <p:blipFill>
          <a:blip r:embed="rId2"/>
          <a:stretch>
            <a:fillRect/>
          </a:stretch>
        </p:blipFill>
        <p:spPr>
          <a:xfrm>
            <a:off x="2368193" y="1849348"/>
            <a:ext cx="7455613" cy="2501525"/>
          </a:xfrm>
          <a:prstGeom prst="rect">
            <a:avLst/>
          </a:prstGeom>
        </p:spPr>
      </p:pic>
      <p:sp>
        <p:nvSpPr>
          <p:cNvPr id="7" name="Undertitel 2">
            <a:extLst>
              <a:ext uri="{FF2B5EF4-FFF2-40B4-BE49-F238E27FC236}">
                <a16:creationId xmlns:a16="http://schemas.microsoft.com/office/drawing/2014/main" id="{87615703-DA55-AA4B-9050-35F7DC169737}"/>
              </a:ext>
            </a:extLst>
          </p:cNvPr>
          <p:cNvSpPr>
            <a:spLocks noGrp="1"/>
          </p:cNvSpPr>
          <p:nvPr>
            <p:ph type="subTitle" idx="1"/>
          </p:nvPr>
        </p:nvSpPr>
        <p:spPr>
          <a:xfrm>
            <a:off x="479425" y="5256328"/>
            <a:ext cx="11233150" cy="733611"/>
          </a:xfrm>
        </p:spPr>
        <p:txBody>
          <a:bodyPr lIns="36000" rIns="0" anchor="b" anchorCtr="0"/>
          <a:lstStyle>
            <a:lvl1pPr marL="0" indent="0" algn="ctr">
              <a:lnSpc>
                <a:spcPts val="2900"/>
              </a:lnSpc>
              <a:buNone/>
              <a:defRPr sz="1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da-DK" dirty="0"/>
          </a:p>
        </p:txBody>
      </p:sp>
    </p:spTree>
    <p:extLst>
      <p:ext uri="{BB962C8B-B14F-4D97-AF65-F5344CB8AC3E}">
        <p14:creationId xmlns:p14="http://schemas.microsoft.com/office/powerpoint/2010/main" val="1723145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6" name="Pladsholder til slidenummer 5">
            <a:extLst>
              <a:ext uri="{FF2B5EF4-FFF2-40B4-BE49-F238E27FC236}">
                <a16:creationId xmlns:a16="http://schemas.microsoft.com/office/drawing/2014/main" id="{1B58B872-C424-3746-8166-ABAE099B1C6F}"/>
              </a:ext>
            </a:extLst>
          </p:cNvPr>
          <p:cNvSpPr>
            <a:spLocks noGrp="1"/>
          </p:cNvSpPr>
          <p:nvPr>
            <p:ph type="sldNum" sz="quarter" idx="4"/>
          </p:nvPr>
        </p:nvSpPr>
        <p:spPr>
          <a:xfrm>
            <a:off x="8993274" y="6258040"/>
            <a:ext cx="2719349" cy="365125"/>
          </a:xfrm>
          <a:prstGeom prst="rect">
            <a:avLst/>
          </a:prstGeom>
        </p:spPr>
        <p:txBody>
          <a:bodyPr vert="horz" lIns="0" tIns="0" rIns="0" bIns="46800" rtlCol="0" anchor="t" anchorCtr="0"/>
          <a:lstStyle>
            <a:lvl1pPr algn="r">
              <a:defRPr sz="1000" baseline="0">
                <a:solidFill>
                  <a:schemeClr val="tx2"/>
                </a:solidFill>
              </a:defRPr>
            </a:lvl1pPr>
          </a:lstStyle>
          <a:p>
            <a:fld id="{01D356A5-A715-0647-893E-2884623003F7}" type="slidenum">
              <a:rPr lang="da-DK" smtClean="0"/>
              <a:pPr/>
              <a:t>‹nr.›</a:t>
            </a:fld>
            <a:endParaRPr lang="da-DK" dirty="0"/>
          </a:p>
        </p:txBody>
      </p:sp>
      <p:pic>
        <p:nvPicPr>
          <p:cNvPr id="12" name="Billede 11">
            <a:extLst>
              <a:ext uri="{FF2B5EF4-FFF2-40B4-BE49-F238E27FC236}">
                <a16:creationId xmlns:a16="http://schemas.microsoft.com/office/drawing/2014/main" id="{A793EE40-1743-EA40-BAE5-ADD4B9448076}"/>
              </a:ext>
            </a:extLst>
          </p:cNvPr>
          <p:cNvPicPr>
            <a:picLocks noChangeAspect="1"/>
          </p:cNvPicPr>
          <p:nvPr userDrawn="1"/>
        </p:nvPicPr>
        <p:blipFill>
          <a:blip r:embed="rId12"/>
          <a:stretch>
            <a:fillRect/>
          </a:stretch>
        </p:blipFill>
        <p:spPr>
          <a:xfrm>
            <a:off x="11146608" y="413387"/>
            <a:ext cx="648072" cy="648072"/>
          </a:xfrm>
          <a:prstGeom prst="rect">
            <a:avLst/>
          </a:prstGeom>
        </p:spPr>
      </p:pic>
      <p:sp>
        <p:nvSpPr>
          <p:cNvPr id="23" name="Pladsholder til dato 3">
            <a:extLst>
              <a:ext uri="{FF2B5EF4-FFF2-40B4-BE49-F238E27FC236}">
                <a16:creationId xmlns:a16="http://schemas.microsoft.com/office/drawing/2014/main" id="{65617FD6-46CA-1945-B93E-7F6ED9010D39}"/>
              </a:ext>
            </a:extLst>
          </p:cNvPr>
          <p:cNvSpPr>
            <a:spLocks noGrp="1"/>
          </p:cNvSpPr>
          <p:nvPr>
            <p:ph type="dt" sz="half" idx="2"/>
          </p:nvPr>
        </p:nvSpPr>
        <p:spPr>
          <a:xfrm>
            <a:off x="3369951" y="6258040"/>
            <a:ext cx="2726049" cy="365125"/>
          </a:xfrm>
          <a:prstGeom prst="rect">
            <a:avLst/>
          </a:prstGeom>
        </p:spPr>
        <p:txBody>
          <a:bodyPr lIns="0" tIns="0" rIns="90000" bIns="46800"/>
          <a:lstStyle>
            <a:lvl1pPr>
              <a:defRPr sz="1000" baseline="0">
                <a:solidFill>
                  <a:schemeClr val="tx2"/>
                </a:solidFill>
              </a:defRPr>
            </a:lvl1pPr>
          </a:lstStyle>
          <a:p>
            <a:r>
              <a:rPr lang="da-DK"/>
              <a:t>15.09.2020</a:t>
            </a:r>
            <a:endParaRPr lang="da-DK" dirty="0"/>
          </a:p>
        </p:txBody>
      </p:sp>
      <p:sp>
        <p:nvSpPr>
          <p:cNvPr id="18" name="Pladsholder til sidefod 4">
            <a:extLst>
              <a:ext uri="{FF2B5EF4-FFF2-40B4-BE49-F238E27FC236}">
                <a16:creationId xmlns:a16="http://schemas.microsoft.com/office/drawing/2014/main" id="{6CED719F-3B35-F44C-B171-7811ABD291DB}"/>
              </a:ext>
            </a:extLst>
          </p:cNvPr>
          <p:cNvSpPr>
            <a:spLocks noGrp="1"/>
          </p:cNvSpPr>
          <p:nvPr>
            <p:ph type="ftr" sz="quarter" idx="3"/>
          </p:nvPr>
        </p:nvSpPr>
        <p:spPr>
          <a:xfrm>
            <a:off x="505365" y="6258040"/>
            <a:ext cx="2726049" cy="365125"/>
          </a:xfrm>
          <a:prstGeom prst="rect">
            <a:avLst/>
          </a:prstGeom>
        </p:spPr>
        <p:txBody>
          <a:bodyPr lIns="0" tIns="0" rIns="0" bIns="46800"/>
          <a:lstStyle>
            <a:lvl1pPr>
              <a:defRPr sz="1000" baseline="0">
                <a:solidFill>
                  <a:schemeClr val="tx2"/>
                </a:solidFill>
              </a:defRPr>
            </a:lvl1pPr>
          </a:lstStyle>
          <a:p>
            <a:r>
              <a:rPr lang="da-DK"/>
              <a:t>NCUM | Nationalt Center for Udvikling af Matematematikundervisning | ncum.dk</a:t>
            </a:r>
            <a:endParaRPr lang="da-DK" dirty="0"/>
          </a:p>
        </p:txBody>
      </p:sp>
    </p:spTree>
    <p:extLst>
      <p:ext uri="{BB962C8B-B14F-4D97-AF65-F5344CB8AC3E}">
        <p14:creationId xmlns:p14="http://schemas.microsoft.com/office/powerpoint/2010/main" val="412511316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8" r:id="rId3"/>
    <p:sldLayoutId id="2147483665" r:id="rId4"/>
    <p:sldLayoutId id="2147483666" r:id="rId5"/>
    <p:sldLayoutId id="2147483667" r:id="rId6"/>
    <p:sldLayoutId id="2147483670" r:id="rId7"/>
    <p:sldLayoutId id="2147483671" r:id="rId8"/>
    <p:sldLayoutId id="2147483669" r:id="rId9"/>
    <p:sldLayoutId id="2147483664" r:id="rId10"/>
  </p:sldLayoutIdLst>
  <p:hf sldNum="0" hdr="0" dt="0"/>
  <p:txStyles>
    <p:titleStyle>
      <a:lvl1pPr algn="l" defTabSz="914400" rtl="0" eaLnBrk="1" latinLnBrk="0" hangingPunct="1">
        <a:lnSpc>
          <a:spcPts val="3600"/>
        </a:lnSpc>
        <a:spcBef>
          <a:spcPct val="0"/>
        </a:spcBef>
        <a:buNone/>
        <a:defRPr sz="3600" b="1" i="0" kern="1200" spc="-100" baseline="0">
          <a:solidFill>
            <a:schemeClr val="tx2"/>
          </a:solidFill>
          <a:latin typeface="Arial" panose="020B0604020202020204" pitchFamily="34" charset="0"/>
          <a:ea typeface="+mj-ea"/>
          <a:cs typeface="+mj-cs"/>
        </a:defRPr>
      </a:lvl1pPr>
    </p:titleStyle>
    <p:bodyStyle>
      <a:lvl1pPr marL="228600" indent="-228600" algn="l" defTabSz="914400" rtl="0" eaLnBrk="1" latinLnBrk="0" hangingPunct="1">
        <a:lnSpc>
          <a:spcPts val="3360"/>
        </a:lnSpc>
        <a:spcBef>
          <a:spcPts val="0"/>
        </a:spcBef>
        <a:buFont typeface="Arial" panose="020B0604020202020204" pitchFamily="34" charset="0"/>
        <a:buChar char="•"/>
        <a:defRPr sz="2800" kern="1200" baseline="0">
          <a:solidFill>
            <a:schemeClr val="tx2"/>
          </a:solidFill>
          <a:latin typeface="+mn-lt"/>
          <a:ea typeface="+mn-ea"/>
          <a:cs typeface="+mn-cs"/>
        </a:defRPr>
      </a:lvl1pPr>
      <a:lvl2pPr marL="685800" indent="-228600" algn="l" defTabSz="914400" rtl="0" eaLnBrk="1" latinLnBrk="0" hangingPunct="1">
        <a:lnSpc>
          <a:spcPts val="3360"/>
        </a:lnSpc>
        <a:spcBef>
          <a:spcPts val="0"/>
        </a:spcBef>
        <a:buFont typeface="Arial" panose="020B0604020202020204" pitchFamily="34" charset="0"/>
        <a:buChar char="•"/>
        <a:defRPr sz="2400" kern="1200" baseline="0">
          <a:solidFill>
            <a:schemeClr val="tx2"/>
          </a:solidFill>
          <a:latin typeface="+mn-lt"/>
          <a:ea typeface="+mn-ea"/>
          <a:cs typeface="+mn-cs"/>
        </a:defRPr>
      </a:lvl2pPr>
      <a:lvl3pPr marL="1143000" indent="-228600" algn="l" defTabSz="914400" rtl="0" eaLnBrk="1" latinLnBrk="0" hangingPunct="1">
        <a:lnSpc>
          <a:spcPts val="3360"/>
        </a:lnSpc>
        <a:spcBef>
          <a:spcPts val="0"/>
        </a:spcBef>
        <a:buFont typeface="Arial" panose="020B0604020202020204" pitchFamily="34" charset="0"/>
        <a:buChar char="•"/>
        <a:defRPr sz="2000" kern="1200" baseline="0">
          <a:solidFill>
            <a:schemeClr val="tx2"/>
          </a:solidFill>
          <a:latin typeface="+mn-lt"/>
          <a:ea typeface="+mn-ea"/>
          <a:cs typeface="+mn-cs"/>
        </a:defRPr>
      </a:lvl3pPr>
      <a:lvl4pPr marL="1600200" indent="-228600" algn="l" defTabSz="914400" rtl="0" eaLnBrk="1" latinLnBrk="0" hangingPunct="1">
        <a:lnSpc>
          <a:spcPts val="3360"/>
        </a:lnSpc>
        <a:spcBef>
          <a:spcPts val="0"/>
        </a:spcBef>
        <a:buFont typeface="Arial" panose="020B0604020202020204" pitchFamily="34" charset="0"/>
        <a:buChar char="•"/>
        <a:defRPr sz="1800" kern="1200" baseline="0">
          <a:solidFill>
            <a:schemeClr val="tx2"/>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935">
          <p15:clr>
            <a:srgbClr val="F26B43"/>
          </p15:clr>
        </p15:guide>
        <p15:guide id="4" orient="horz" pos="3702">
          <p15:clr>
            <a:srgbClr val="F26B43"/>
          </p15:clr>
        </p15:guide>
        <p15:guide id="5" pos="3840">
          <p15:clr>
            <a:srgbClr val="F26B43"/>
          </p15:clr>
        </p15:guide>
        <p15:guide id="6" pos="302">
          <p15:clr>
            <a:srgbClr val="F26B43"/>
          </p15:clr>
        </p15:guide>
        <p15:guide id="7" pos="7378">
          <p15:clr>
            <a:srgbClr val="F26B43"/>
          </p15:clr>
        </p15:guide>
        <p15:guide id="8" orient="horz" pos="618">
          <p15:clr>
            <a:srgbClr val="F26B43"/>
          </p15:clr>
        </p15:guide>
        <p15:guide id="9" orient="horz" pos="4020" userDrawn="1">
          <p15:clr>
            <a:srgbClr val="F26B43"/>
          </p15:clr>
        </p15:guide>
        <p15:guide id="10" orient="horz" pos="134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matematikdidaktik.dk/tema/matematiske-raesonnementer/at-raesonnere-matematisk-i-grundskolen" TargetMode="External"/><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idefod 2"/>
          <p:cNvSpPr>
            <a:spLocks noGrp="1"/>
          </p:cNvSpPr>
          <p:nvPr>
            <p:ph type="ftr" sz="quarter" idx="3"/>
          </p:nvPr>
        </p:nvSpPr>
        <p:spPr/>
        <p:txBody>
          <a:bodyPr/>
          <a:lstStyle/>
          <a:p>
            <a:r>
              <a:rPr lang="da-DK"/>
              <a:t>NCUM | Nationalt Center for Udvikling af Matematematikundervisning | ncum.dk</a:t>
            </a:r>
            <a:endParaRPr lang="da-DK" dirty="0"/>
          </a:p>
        </p:txBody>
      </p:sp>
      <p:sp>
        <p:nvSpPr>
          <p:cNvPr id="4" name="Titel 3"/>
          <p:cNvSpPr>
            <a:spLocks noGrp="1"/>
          </p:cNvSpPr>
          <p:nvPr>
            <p:ph type="title"/>
          </p:nvPr>
        </p:nvSpPr>
        <p:spPr/>
        <p:txBody>
          <a:bodyPr/>
          <a:lstStyle/>
          <a:p>
            <a:r>
              <a:rPr lang="da-DK" dirty="0"/>
              <a:t>Udvikling af ræsonnementskompetencen</a:t>
            </a:r>
          </a:p>
        </p:txBody>
      </p:sp>
      <p:sp>
        <p:nvSpPr>
          <p:cNvPr id="5" name="Pladsholder til tekst 4"/>
          <p:cNvSpPr>
            <a:spLocks noGrp="1"/>
          </p:cNvSpPr>
          <p:nvPr>
            <p:ph type="body" sz="half" idx="2"/>
          </p:nvPr>
        </p:nvSpPr>
        <p:spPr>
          <a:xfrm>
            <a:off x="491037" y="2475781"/>
            <a:ext cx="8601592" cy="3401143"/>
          </a:xfrm>
        </p:spPr>
        <p:txBody>
          <a:bodyPr/>
          <a:lstStyle/>
          <a:p>
            <a:r>
              <a:rPr lang="da-DK" sz="1800" dirty="0"/>
              <a:t>Forslag til fagteammøde</a:t>
            </a:r>
          </a:p>
        </p:txBody>
      </p:sp>
    </p:spTree>
    <p:extLst>
      <p:ext uri="{BB962C8B-B14F-4D97-AF65-F5344CB8AC3E}">
        <p14:creationId xmlns:p14="http://schemas.microsoft.com/office/powerpoint/2010/main" val="62656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9875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idefod 2"/>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4" name="Pladsholder til tekst 3"/>
          <p:cNvSpPr>
            <a:spLocks noGrp="1"/>
          </p:cNvSpPr>
          <p:nvPr>
            <p:ph type="body" sz="quarter" idx="13"/>
          </p:nvPr>
        </p:nvSpPr>
        <p:spPr>
          <a:xfrm>
            <a:off x="491037" y="1962057"/>
            <a:ext cx="8601592" cy="3770312"/>
          </a:xfrm>
        </p:spPr>
        <p:txBody>
          <a:bodyPr/>
          <a:lstStyle/>
          <a:p>
            <a:pPr>
              <a:lnSpc>
                <a:spcPct val="120000"/>
              </a:lnSpc>
              <a:spcBef>
                <a:spcPts val="1000"/>
              </a:spcBef>
              <a:spcAft>
                <a:spcPts val="0"/>
              </a:spcAft>
              <a:buClrTx/>
              <a:buSzTx/>
              <a:buFont typeface="+mj-lt"/>
              <a:buAutoNum type="arabicPeriod"/>
            </a:pPr>
            <a:r>
              <a:rPr lang="da-DK" sz="1800" dirty="0">
                <a:solidFill>
                  <a:prstClr val="black"/>
                </a:solidFill>
                <a:latin typeface="Calibri" panose="020F0502020204030204"/>
              </a:rPr>
              <a:t>Startøvelse om talfølger</a:t>
            </a:r>
          </a:p>
          <a:p>
            <a:pPr lvl="0">
              <a:lnSpc>
                <a:spcPct val="120000"/>
              </a:lnSpc>
              <a:spcBef>
                <a:spcPts val="1000"/>
              </a:spcBef>
              <a:spcAft>
                <a:spcPts val="0"/>
              </a:spcAft>
              <a:buClrTx/>
              <a:buSzTx/>
              <a:buFont typeface="+mj-lt"/>
              <a:buAutoNum type="arabicPeriod"/>
            </a:pPr>
            <a:r>
              <a:rPr lang="da-DK" sz="1800" dirty="0">
                <a:solidFill>
                  <a:prstClr val="black"/>
                </a:solidFill>
                <a:latin typeface="Calibri" panose="020F0502020204030204"/>
              </a:rPr>
              <a:t>Temapakkens opbygning og lidt teori </a:t>
            </a:r>
          </a:p>
          <a:p>
            <a:pPr lvl="0">
              <a:lnSpc>
                <a:spcPct val="120000"/>
              </a:lnSpc>
              <a:spcBef>
                <a:spcPts val="1000"/>
              </a:spcBef>
              <a:spcAft>
                <a:spcPts val="0"/>
              </a:spcAft>
              <a:buClrTx/>
              <a:buSzTx/>
              <a:buFont typeface="+mj-lt"/>
              <a:buAutoNum type="arabicPeriod"/>
            </a:pPr>
            <a:r>
              <a:rPr lang="da-DK" sz="1800" dirty="0">
                <a:solidFill>
                  <a:prstClr val="black"/>
                </a:solidFill>
                <a:latin typeface="Calibri" panose="020F0502020204030204"/>
              </a:rPr>
              <a:t>Det videre arbejde med ræsonnementer i matematikundervisningen</a:t>
            </a:r>
            <a:endParaRPr lang="da-DK" sz="1800" dirty="0"/>
          </a:p>
        </p:txBody>
      </p:sp>
      <p:sp>
        <p:nvSpPr>
          <p:cNvPr id="5" name="Titel 4"/>
          <p:cNvSpPr>
            <a:spLocks noGrp="1"/>
          </p:cNvSpPr>
          <p:nvPr>
            <p:ph type="title"/>
          </p:nvPr>
        </p:nvSpPr>
        <p:spPr/>
        <p:txBody>
          <a:bodyPr/>
          <a:lstStyle/>
          <a:p>
            <a:r>
              <a:rPr lang="da-DK" dirty="0">
                <a:solidFill>
                  <a:prstClr val="black"/>
                </a:solidFill>
                <a:latin typeface="Calibri" panose="020F0502020204030204"/>
              </a:rPr>
              <a:t>Dagsorden</a:t>
            </a:r>
            <a:br>
              <a:rPr lang="da-DK" dirty="0">
                <a:solidFill>
                  <a:prstClr val="black"/>
                </a:solidFill>
                <a:latin typeface="Calibri" panose="020F0502020204030204"/>
              </a:rPr>
            </a:br>
            <a:endParaRPr lang="da-DK" dirty="0"/>
          </a:p>
        </p:txBody>
      </p:sp>
    </p:spTree>
    <p:extLst>
      <p:ext uri="{BB962C8B-B14F-4D97-AF65-F5344CB8AC3E}">
        <p14:creationId xmlns:p14="http://schemas.microsoft.com/office/powerpoint/2010/main" val="3158671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idefod 2"/>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4" name="Pladsholder til tekst 3"/>
          <p:cNvSpPr>
            <a:spLocks noGrp="1"/>
          </p:cNvSpPr>
          <p:nvPr>
            <p:ph type="body" sz="quarter" idx="13"/>
          </p:nvPr>
        </p:nvSpPr>
        <p:spPr>
          <a:xfrm>
            <a:off x="588908" y="1543844"/>
            <a:ext cx="8601592" cy="4489094"/>
          </a:xfrm>
        </p:spPr>
        <p:txBody>
          <a:bodyPr/>
          <a:lstStyle/>
          <a:p>
            <a:pPr marL="0" indent="0">
              <a:buNone/>
            </a:pPr>
            <a:r>
              <a:rPr lang="da-DK" sz="1400" dirty="0">
                <a:solidFill>
                  <a:prstClr val="black"/>
                </a:solidFill>
                <a:latin typeface="Georgia" panose="02040502050405020303" pitchFamily="18" charset="0"/>
              </a:rPr>
              <a:t>Løs understående opgave … i grupper på ca. 4 personer</a:t>
            </a:r>
            <a:endParaRPr lang="da-DK" sz="1400" b="0" i="0" dirty="0">
              <a:solidFill>
                <a:srgbClr val="0A0A0A"/>
              </a:solidFill>
              <a:effectLst/>
              <a:latin typeface="Georgia" panose="02040502050405020303" pitchFamily="18" charset="0"/>
            </a:endParaRPr>
          </a:p>
          <a:p>
            <a:pPr marL="0" indent="0" algn="l">
              <a:buNone/>
            </a:pPr>
            <a:r>
              <a:rPr lang="da-DK" sz="1400" b="0" i="0" dirty="0">
                <a:solidFill>
                  <a:srgbClr val="0A0A0A"/>
                </a:solidFill>
                <a:effectLst/>
                <a:latin typeface="Georgia" panose="02040502050405020303" pitchFamily="18" charset="0"/>
              </a:rPr>
              <a:t>Mønsteret herunder er et 'tog', der består af sekskanter (figur 1).   Det første tog i mønsteret består af en almindelig sekskant. Hvert efterfølgende tog tilføjes en ekstra sekskant. De første fire tog i mønsteret er vist nedenfor.</a:t>
            </a:r>
          </a:p>
          <a:p>
            <a:pPr algn="l">
              <a:buFont typeface="Arial" panose="020B0604020202020204" pitchFamily="34" charset="0"/>
              <a:buChar char="•"/>
            </a:pPr>
            <a:r>
              <a:rPr lang="da-DK" sz="1400" b="0" i="0" dirty="0">
                <a:solidFill>
                  <a:srgbClr val="0A0A0A"/>
                </a:solidFill>
                <a:effectLst/>
                <a:latin typeface="Georgia" panose="02040502050405020303" pitchFamily="18" charset="0"/>
              </a:rPr>
              <a:t>Beregn omkredsen af hver af de første fire tog, og bestem derefter omkredsen af det tiende tog uden at tegne det.</a:t>
            </a:r>
          </a:p>
          <a:p>
            <a:pPr algn="l">
              <a:buFont typeface="Arial" panose="020B0604020202020204" pitchFamily="34" charset="0"/>
              <a:buChar char="•"/>
            </a:pPr>
            <a:r>
              <a:rPr lang="da-DK" sz="1400" b="0" i="0" dirty="0">
                <a:solidFill>
                  <a:srgbClr val="0A0A0A"/>
                </a:solidFill>
                <a:effectLst/>
                <a:latin typeface="Georgia" panose="02040502050405020303" pitchFamily="18" charset="0"/>
              </a:rPr>
              <a:t>Lav en beskrivelse, der kan bruges til at beregne omkredsen af ethvert tog i mønsteret. Find gerne forskellige måder, du kan udregne (og begrunde) denne omkreds. </a:t>
            </a:r>
          </a:p>
          <a:p>
            <a:pPr algn="l">
              <a:buFont typeface="Arial" panose="020B0604020202020204" pitchFamily="34" charset="0"/>
              <a:buChar char="•"/>
            </a:pPr>
            <a:endParaRPr lang="da-DK" sz="1400" dirty="0">
              <a:solidFill>
                <a:srgbClr val="0A0A0A"/>
              </a:solidFill>
              <a:latin typeface="Georgia" panose="02040502050405020303" pitchFamily="18" charset="0"/>
            </a:endParaRPr>
          </a:p>
          <a:p>
            <a:pPr algn="l">
              <a:buFont typeface="Arial" panose="020B0604020202020204" pitchFamily="34" charset="0"/>
              <a:buChar char="•"/>
            </a:pPr>
            <a:endParaRPr lang="da-DK" sz="1400" b="0" i="0" dirty="0">
              <a:solidFill>
                <a:srgbClr val="0A0A0A"/>
              </a:solidFill>
              <a:effectLst/>
              <a:latin typeface="Georgia" panose="02040502050405020303" pitchFamily="18" charset="0"/>
            </a:endParaRPr>
          </a:p>
          <a:p>
            <a:pPr algn="l">
              <a:buFont typeface="Arial" panose="020B0604020202020204" pitchFamily="34" charset="0"/>
              <a:buChar char="•"/>
            </a:pPr>
            <a:endParaRPr lang="da-DK" sz="1400" dirty="0">
              <a:solidFill>
                <a:srgbClr val="0A0A0A"/>
              </a:solidFill>
              <a:latin typeface="Georgia" panose="02040502050405020303" pitchFamily="18" charset="0"/>
            </a:endParaRPr>
          </a:p>
          <a:p>
            <a:pPr algn="l">
              <a:buFont typeface="Arial" panose="020B0604020202020204" pitchFamily="34" charset="0"/>
              <a:buChar char="•"/>
            </a:pPr>
            <a:endParaRPr lang="da-DK" sz="1400" b="0" i="0" dirty="0">
              <a:solidFill>
                <a:srgbClr val="0A0A0A"/>
              </a:solidFill>
              <a:effectLst/>
              <a:latin typeface="Georgia" panose="02040502050405020303" pitchFamily="18" charset="0"/>
            </a:endParaRPr>
          </a:p>
          <a:p>
            <a:pPr algn="l">
              <a:buFont typeface="Arial" panose="020B0604020202020204" pitchFamily="34" charset="0"/>
              <a:buChar char="•"/>
            </a:pPr>
            <a:r>
              <a:rPr lang="da-DK" sz="1400" dirty="0">
                <a:solidFill>
                  <a:srgbClr val="0A0A0A"/>
                </a:solidFill>
                <a:latin typeface="Georgia" panose="02040502050405020303" pitchFamily="18" charset="0"/>
              </a:rPr>
              <a:t>Overvej,</a:t>
            </a:r>
            <a:r>
              <a:rPr lang="da-DK" sz="1400" b="0" i="0" dirty="0">
                <a:solidFill>
                  <a:srgbClr val="0A0A0A"/>
                </a:solidFill>
                <a:effectLst/>
                <a:latin typeface="Georgia" panose="02040502050405020303" pitchFamily="18" charset="0"/>
              </a:rPr>
              <a:t> hvad elever </a:t>
            </a:r>
            <a:r>
              <a:rPr lang="da-DK" sz="1400" dirty="0">
                <a:solidFill>
                  <a:srgbClr val="0A0A0A"/>
                </a:solidFill>
                <a:latin typeface="Georgia" panose="02040502050405020303" pitchFamily="18" charset="0"/>
              </a:rPr>
              <a:t>kan få</a:t>
            </a:r>
            <a:r>
              <a:rPr lang="da-DK" sz="1400" b="0" i="0" dirty="0">
                <a:solidFill>
                  <a:srgbClr val="0A0A0A"/>
                </a:solidFill>
                <a:effectLst/>
                <a:latin typeface="Georgia" panose="02040502050405020303" pitchFamily="18" charset="0"/>
              </a:rPr>
              <a:t> ud af at arbejde med denne </a:t>
            </a:r>
            <a:r>
              <a:rPr lang="da-DK" sz="1400" dirty="0">
                <a:solidFill>
                  <a:srgbClr val="0A0A0A"/>
                </a:solidFill>
                <a:latin typeface="Georgia" panose="02040502050405020303" pitchFamily="18" charset="0"/>
              </a:rPr>
              <a:t>opgave</a:t>
            </a:r>
            <a:r>
              <a:rPr lang="da-DK" sz="1400" b="0" i="0" dirty="0">
                <a:solidFill>
                  <a:srgbClr val="0A0A0A"/>
                </a:solidFill>
                <a:effectLst/>
                <a:latin typeface="Georgia" panose="02040502050405020303" pitchFamily="18" charset="0"/>
              </a:rPr>
              <a:t> </a:t>
            </a:r>
            <a:r>
              <a:rPr lang="da-DK" sz="1400" dirty="0">
                <a:solidFill>
                  <a:srgbClr val="0A0A0A"/>
                </a:solidFill>
                <a:latin typeface="Georgia" panose="02040502050405020303" pitchFamily="18" charset="0"/>
              </a:rPr>
              <a:t>?</a:t>
            </a:r>
            <a:endParaRPr lang="da-DK" sz="1400" b="0" i="0" dirty="0">
              <a:solidFill>
                <a:srgbClr val="0A0A0A"/>
              </a:solidFill>
              <a:effectLst/>
              <a:latin typeface="Georgia" panose="02040502050405020303" pitchFamily="18" charset="0"/>
            </a:endParaRPr>
          </a:p>
          <a:p>
            <a:pPr algn="l">
              <a:buFont typeface="Arial" panose="020B0604020202020204" pitchFamily="34" charset="0"/>
              <a:buChar char="•"/>
            </a:pPr>
            <a:endParaRPr lang="da-DK" sz="1400" dirty="0">
              <a:solidFill>
                <a:srgbClr val="0A0A0A"/>
              </a:solidFill>
              <a:latin typeface="Georgia" panose="02040502050405020303" pitchFamily="18" charset="0"/>
            </a:endParaRPr>
          </a:p>
          <a:p>
            <a:pPr algn="l">
              <a:buFont typeface="Arial" panose="020B0604020202020204" pitchFamily="34" charset="0"/>
              <a:buChar char="•"/>
            </a:pPr>
            <a:endParaRPr lang="da-DK" sz="1400" dirty="0">
              <a:solidFill>
                <a:srgbClr val="0A0A0A"/>
              </a:solidFill>
              <a:latin typeface="Georgia" panose="02040502050405020303" pitchFamily="18" charset="0"/>
            </a:endParaRPr>
          </a:p>
          <a:p>
            <a:pPr algn="l">
              <a:buFont typeface="Arial" panose="020B0604020202020204" pitchFamily="34" charset="0"/>
              <a:buChar char="•"/>
            </a:pPr>
            <a:endParaRPr lang="da-DK" sz="1800" dirty="0"/>
          </a:p>
        </p:txBody>
      </p:sp>
      <p:sp>
        <p:nvSpPr>
          <p:cNvPr id="5" name="Titel 4"/>
          <p:cNvSpPr>
            <a:spLocks noGrp="1"/>
          </p:cNvSpPr>
          <p:nvPr>
            <p:ph type="title"/>
          </p:nvPr>
        </p:nvSpPr>
        <p:spPr>
          <a:xfrm>
            <a:off x="504826" y="320012"/>
            <a:ext cx="8601592" cy="474407"/>
          </a:xfrm>
        </p:spPr>
        <p:txBody>
          <a:bodyPr/>
          <a:lstStyle/>
          <a:p>
            <a:pPr lvl="0">
              <a:lnSpc>
                <a:spcPct val="120000"/>
              </a:lnSpc>
              <a:spcBef>
                <a:spcPts val="1000"/>
              </a:spcBef>
              <a:spcAft>
                <a:spcPts val="0"/>
              </a:spcAft>
              <a:buClrTx/>
              <a:buSzTx/>
            </a:pPr>
            <a:r>
              <a:rPr lang="da-DK" dirty="0">
                <a:solidFill>
                  <a:prstClr val="black"/>
                </a:solidFill>
                <a:latin typeface="Calibri" panose="020F0502020204030204"/>
              </a:rPr>
              <a:t>Øvelse med ræsonnementskompetencen</a:t>
            </a:r>
          </a:p>
        </p:txBody>
      </p:sp>
      <p:pic>
        <p:nvPicPr>
          <p:cNvPr id="6" name="Billede 5">
            <a:extLst>
              <a:ext uri="{FF2B5EF4-FFF2-40B4-BE49-F238E27FC236}">
                <a16:creationId xmlns:a16="http://schemas.microsoft.com/office/drawing/2014/main" id="{5B85914C-0DC5-3D09-3F4A-6A2ED11E7F21}"/>
              </a:ext>
            </a:extLst>
          </p:cNvPr>
          <p:cNvPicPr>
            <a:picLocks noChangeAspect="1"/>
          </p:cNvPicPr>
          <p:nvPr/>
        </p:nvPicPr>
        <p:blipFill>
          <a:blip r:embed="rId2"/>
          <a:stretch>
            <a:fillRect/>
          </a:stretch>
        </p:blipFill>
        <p:spPr>
          <a:xfrm>
            <a:off x="1537890" y="3766276"/>
            <a:ext cx="6703629" cy="1364455"/>
          </a:xfrm>
          <a:prstGeom prst="rect">
            <a:avLst/>
          </a:prstGeom>
        </p:spPr>
      </p:pic>
      <p:sp>
        <p:nvSpPr>
          <p:cNvPr id="10" name="Tekstfelt 9">
            <a:extLst>
              <a:ext uri="{FF2B5EF4-FFF2-40B4-BE49-F238E27FC236}">
                <a16:creationId xmlns:a16="http://schemas.microsoft.com/office/drawing/2014/main" id="{0D39D5F4-ADD8-69A0-867F-637DF4F86C78}"/>
              </a:ext>
            </a:extLst>
          </p:cNvPr>
          <p:cNvSpPr txBox="1"/>
          <p:nvPr/>
        </p:nvSpPr>
        <p:spPr>
          <a:xfrm>
            <a:off x="5912588" y="6140520"/>
            <a:ext cx="6096000" cy="600164"/>
          </a:xfrm>
          <a:prstGeom prst="rect">
            <a:avLst/>
          </a:prstGeom>
          <a:noFill/>
        </p:spPr>
        <p:txBody>
          <a:bodyPr wrap="square">
            <a:spAutoFit/>
          </a:bodyPr>
          <a:lstStyle/>
          <a:p>
            <a:pPr marL="0" indent="0" algn="l">
              <a:buNone/>
            </a:pPr>
            <a:r>
              <a:rPr lang="da-DK" sz="1100" dirty="0">
                <a:solidFill>
                  <a:srgbClr val="0A0A0A"/>
                </a:solidFill>
                <a:latin typeface="Times New Roman" panose="02020603050405020304" pitchFamily="18" charset="0"/>
                <a:cs typeface="Times New Roman" panose="02020603050405020304" pitchFamily="18" charset="0"/>
              </a:rPr>
              <a:t>Eksemplet er hentet med inspiration fra: </a:t>
            </a:r>
          </a:p>
          <a:p>
            <a:pPr marL="0" indent="0" algn="l">
              <a:buNone/>
            </a:pPr>
            <a:r>
              <a:rPr lang="en-US" sz="1100" kern="0" dirty="0">
                <a:effectLst/>
                <a:latin typeface="Times New Roman" panose="02020603050405020304" pitchFamily="18" charset="0"/>
                <a:ea typeface="Calibri" panose="020F0502020204030204" pitchFamily="34" charset="0"/>
                <a:cs typeface="Times New Roman" panose="02020603050405020304" pitchFamily="18" charset="0"/>
              </a:rPr>
              <a:t>Stylianides, G. (2008). An Analytic Framework of Reasoning-and-Proving. </a:t>
            </a:r>
            <a:r>
              <a:rPr lang="en-US" sz="1100" i="1" kern="0" dirty="0">
                <a:effectLst/>
                <a:latin typeface="Times New Roman" panose="02020603050405020304" pitchFamily="18" charset="0"/>
                <a:ea typeface="Calibri" panose="020F0502020204030204" pitchFamily="34" charset="0"/>
                <a:cs typeface="Times New Roman" panose="02020603050405020304" pitchFamily="18" charset="0"/>
              </a:rPr>
              <a:t>For the Learning of Mathematics, </a:t>
            </a:r>
            <a:r>
              <a:rPr lang="en-US" sz="1100" kern="0" dirty="0">
                <a:effectLst/>
                <a:latin typeface="Times New Roman" panose="02020603050405020304" pitchFamily="18" charset="0"/>
                <a:ea typeface="Calibri" panose="020F0502020204030204" pitchFamily="34" charset="0"/>
                <a:cs typeface="Times New Roman" panose="02020603050405020304" pitchFamily="18" charset="0"/>
              </a:rPr>
              <a:t>28(1), 9-16.</a:t>
            </a:r>
            <a:r>
              <a:rPr lang="da-DK" sz="1100" dirty="0">
                <a:effectLst/>
                <a:latin typeface="Times New Roman" panose="02020603050405020304" pitchFamily="18" charset="0"/>
                <a:cs typeface="Times New Roman" panose="02020603050405020304" pitchFamily="18" charset="0"/>
              </a:rPr>
              <a:t>)</a:t>
            </a:r>
            <a:endParaRPr lang="da-DK" sz="1100" dirty="0">
              <a:solidFill>
                <a:srgbClr val="0A0A0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896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a:extLst>
              <a:ext uri="{FF2B5EF4-FFF2-40B4-BE49-F238E27FC236}">
                <a16:creationId xmlns:a16="http://schemas.microsoft.com/office/drawing/2014/main" id="{67E924D7-F980-83AD-F3E5-7BE2A2B94BC3}"/>
              </a:ext>
            </a:extLst>
          </p:cNvPr>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4" name="Titel 3">
            <a:extLst>
              <a:ext uri="{FF2B5EF4-FFF2-40B4-BE49-F238E27FC236}">
                <a16:creationId xmlns:a16="http://schemas.microsoft.com/office/drawing/2014/main" id="{2B322A4B-F104-420B-0F19-6BA40508CD42}"/>
              </a:ext>
            </a:extLst>
          </p:cNvPr>
          <p:cNvSpPr>
            <a:spLocks noGrp="1"/>
          </p:cNvSpPr>
          <p:nvPr>
            <p:ph type="title"/>
          </p:nvPr>
        </p:nvSpPr>
        <p:spPr>
          <a:xfrm>
            <a:off x="505365" y="1243792"/>
            <a:ext cx="8601592" cy="474407"/>
          </a:xfrm>
        </p:spPr>
        <p:txBody>
          <a:bodyPr/>
          <a:lstStyle/>
          <a:p>
            <a:r>
              <a:rPr lang="da-DK" altLang="da-DK" sz="3200" b="0" dirty="0">
                <a:solidFill>
                  <a:srgbClr val="0A0A0A"/>
                </a:solidFill>
                <a:latin typeface="Founders Grotesk medium"/>
              </a:rPr>
              <a:t>Ræsonnementscyklussen består af 3 faser  </a:t>
            </a:r>
            <a:endParaRPr lang="en-GB" dirty="0"/>
          </a:p>
        </p:txBody>
      </p:sp>
      <p:sp>
        <p:nvSpPr>
          <p:cNvPr id="5" name="Titel 1">
            <a:extLst>
              <a:ext uri="{FF2B5EF4-FFF2-40B4-BE49-F238E27FC236}">
                <a16:creationId xmlns:a16="http://schemas.microsoft.com/office/drawing/2014/main" id="{A81C7FAA-37B1-9845-C47D-66433587242B}"/>
              </a:ext>
            </a:extLst>
          </p:cNvPr>
          <p:cNvSpPr txBox="1">
            <a:spLocks/>
          </p:cNvSpPr>
          <p:nvPr/>
        </p:nvSpPr>
        <p:spPr>
          <a:xfrm>
            <a:off x="680544" y="822146"/>
            <a:ext cx="10515600" cy="1325563"/>
          </a:xfrm>
          <a:prstGeom prst="rect">
            <a:avLst/>
          </a:prstGeom>
        </p:spPr>
        <p:txBody>
          <a:bodyPr lIns="0" tIns="0" rIns="0" bIns="46800" anchor="b" anchorCtr="0"/>
          <a:lstStyle>
            <a:lvl1pPr algn="l" defTabSz="914400" rtl="0" eaLnBrk="1" latinLnBrk="0" hangingPunct="1">
              <a:lnSpc>
                <a:spcPts val="3600"/>
              </a:lnSpc>
              <a:spcBef>
                <a:spcPct val="0"/>
              </a:spcBef>
              <a:buNone/>
              <a:defRPr sz="3200" b="1" i="0" kern="1200" spc="-100" baseline="0">
                <a:solidFill>
                  <a:schemeClr val="tx2"/>
                </a:solidFill>
                <a:latin typeface="Arial" panose="020B0604020202020204" pitchFamily="34" charset="0"/>
                <a:ea typeface="+mj-ea"/>
                <a:cs typeface="+mj-cs"/>
              </a:defRPr>
            </a:lvl1pPr>
          </a:lstStyle>
          <a:p>
            <a:br>
              <a:rPr lang="da-DK" altLang="da-DK" sz="4400" b="0" dirty="0">
                <a:solidFill>
                  <a:srgbClr val="0A0A0A"/>
                </a:solidFill>
                <a:latin typeface="Founders Grotesk medium"/>
              </a:rPr>
            </a:br>
            <a:endParaRPr lang="da-DK" dirty="0"/>
          </a:p>
        </p:txBody>
      </p:sp>
      <p:pic>
        <p:nvPicPr>
          <p:cNvPr id="6" name="Pladsholder til indhold 3">
            <a:extLst>
              <a:ext uri="{FF2B5EF4-FFF2-40B4-BE49-F238E27FC236}">
                <a16:creationId xmlns:a16="http://schemas.microsoft.com/office/drawing/2014/main" id="{CC075334-02D8-C47D-131B-307FF471BF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9937" y="2948001"/>
            <a:ext cx="3651803" cy="2939256"/>
          </a:xfrm>
          <a:prstGeom prst="rect">
            <a:avLst/>
          </a:prstGeom>
        </p:spPr>
      </p:pic>
      <p:sp>
        <p:nvSpPr>
          <p:cNvPr id="7" name="Rectangle 1">
            <a:extLst>
              <a:ext uri="{FF2B5EF4-FFF2-40B4-BE49-F238E27FC236}">
                <a16:creationId xmlns:a16="http://schemas.microsoft.com/office/drawing/2014/main" id="{EC9E3463-3246-0678-73B8-8B254A369685}"/>
              </a:ext>
            </a:extLst>
          </p:cNvPr>
          <p:cNvSpPr>
            <a:spLocks noChangeArrowheads="1"/>
          </p:cNvSpPr>
          <p:nvPr/>
        </p:nvSpPr>
        <p:spPr bwMode="auto">
          <a:xfrm>
            <a:off x="680544" y="2397167"/>
            <a:ext cx="5555673" cy="2407019"/>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870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da-DK" altLang="da-DK" sz="1600" b="0" i="0" u="none" strike="noStrike" cap="none" normalizeH="0" baseline="0" dirty="0">
                <a:ln>
                  <a:noFill/>
                </a:ln>
                <a:solidFill>
                  <a:srgbClr val="0A0A0A"/>
                </a:solidFill>
                <a:effectLst/>
                <a:latin typeface="Georgia" panose="02040502050405020303" pitchFamily="18" charset="0"/>
              </a:rPr>
              <a:t>Undersøgelsesfasen, hvor elever </a:t>
            </a:r>
            <a:r>
              <a:rPr kumimoji="0" lang="da-DK" altLang="da-DK" sz="1600" b="0" i="1" u="none" strike="noStrike" cap="none" normalizeH="0" baseline="0" dirty="0">
                <a:ln>
                  <a:noFill/>
                </a:ln>
                <a:solidFill>
                  <a:srgbClr val="0A0A0A"/>
                </a:solidFill>
                <a:effectLst/>
                <a:latin typeface="Georgia" panose="02040502050405020303" pitchFamily="18" charset="0"/>
              </a:rPr>
              <a:t>undersøger</a:t>
            </a:r>
            <a:r>
              <a:rPr kumimoji="0" lang="da-DK" altLang="da-DK" sz="1600" b="0" i="0" u="none" strike="noStrike" cap="none" normalizeH="0" baseline="0" dirty="0">
                <a:ln>
                  <a:noFill/>
                </a:ln>
                <a:solidFill>
                  <a:srgbClr val="0A0A0A"/>
                </a:solidFill>
                <a:effectLst/>
                <a:latin typeface="Georgia" panose="02040502050405020303" pitchFamily="18" charset="0"/>
              </a:rPr>
              <a:t> en faglig situation.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600" b="0" i="0" u="none" strike="noStrike" cap="none" normalizeH="0" baseline="0" dirty="0">
                <a:ln>
                  <a:noFill/>
                </a:ln>
                <a:solidFill>
                  <a:srgbClr val="0A0A0A"/>
                </a:solidFill>
                <a:effectLst/>
                <a:latin typeface="Georgia" panose="02040502050405020303" pitchFamily="18" charset="0"/>
              </a:rPr>
              <a:t>  </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da-DK" altLang="da-DK" sz="1600" b="0" i="0" u="none" strike="noStrike" cap="none" normalizeH="0" baseline="0" dirty="0">
                <a:ln>
                  <a:noFill/>
                </a:ln>
                <a:solidFill>
                  <a:srgbClr val="0A0A0A"/>
                </a:solidFill>
                <a:effectLst/>
                <a:latin typeface="Georgia" panose="02040502050405020303" pitchFamily="18" charset="0"/>
              </a:rPr>
              <a:t>Formuleringsfasen, hvor elever opstiller en </a:t>
            </a:r>
            <a:r>
              <a:rPr kumimoji="0" lang="da-DK" altLang="da-DK" sz="1600" b="0" i="1" u="none" strike="noStrike" cap="none" normalizeH="0" baseline="0" dirty="0">
                <a:ln>
                  <a:noFill/>
                </a:ln>
                <a:solidFill>
                  <a:srgbClr val="0A0A0A"/>
                </a:solidFill>
                <a:effectLst/>
                <a:latin typeface="Georgia" panose="02040502050405020303" pitchFamily="18" charset="0"/>
              </a:rPr>
              <a:t>hypotese eller påstand.</a:t>
            </a:r>
            <a:br>
              <a:rPr kumimoji="0" lang="da-DK" altLang="da-DK" sz="1600" b="0" i="0" u="none" strike="noStrike" cap="none" normalizeH="0" baseline="0" dirty="0">
                <a:ln>
                  <a:noFill/>
                </a:ln>
                <a:solidFill>
                  <a:srgbClr val="0A0A0A"/>
                </a:solidFill>
                <a:effectLst/>
                <a:latin typeface="Georgia" panose="02040502050405020303" pitchFamily="18" charset="0"/>
              </a:rPr>
            </a:br>
            <a:br>
              <a:rPr kumimoji="0" lang="da-DK" altLang="da-DK" sz="1600" b="0" i="0" u="none" strike="noStrike" cap="none" normalizeH="0" baseline="0" dirty="0">
                <a:ln>
                  <a:noFill/>
                </a:ln>
                <a:solidFill>
                  <a:srgbClr val="0A0A0A"/>
                </a:solidFill>
                <a:effectLst/>
                <a:latin typeface="Georgia" panose="02040502050405020303" pitchFamily="18" charset="0"/>
              </a:rPr>
            </a:br>
            <a:r>
              <a:rPr kumimoji="0" lang="da-DK" altLang="da-DK" sz="1600" b="0" i="0" u="none" strike="noStrike" cap="none" normalizeH="0" baseline="0" dirty="0">
                <a:ln>
                  <a:noFill/>
                </a:ln>
                <a:solidFill>
                  <a:srgbClr val="0A0A0A"/>
                </a:solidFill>
                <a:effectLst/>
                <a:latin typeface="Georgia" panose="02040502050405020303" pitchFamily="18" charset="0"/>
              </a:rPr>
              <a:t>3. Argumentationsfasen, hvor hypotesen eller påstandens holdbarhed begrundes, og der udføres en </a:t>
            </a:r>
            <a:r>
              <a:rPr kumimoji="0" lang="da-DK" altLang="da-DK" sz="1600" b="0" i="1" u="none" strike="noStrike" cap="none" normalizeH="0" baseline="0" dirty="0">
                <a:ln>
                  <a:noFill/>
                </a:ln>
                <a:solidFill>
                  <a:srgbClr val="0A0A0A"/>
                </a:solidFill>
                <a:effectLst/>
                <a:latin typeface="Georgia" panose="02040502050405020303" pitchFamily="18" charset="0"/>
              </a:rPr>
              <a:t>argumentation</a:t>
            </a:r>
            <a:endParaRPr kumimoji="0" lang="da-DK" altLang="da-DK" sz="1600" b="0" i="0" u="none" strike="noStrike" cap="none" normalizeH="0" baseline="0" dirty="0">
              <a:ln>
                <a:noFill/>
              </a:ln>
              <a:solidFill>
                <a:srgbClr val="0A0A0A"/>
              </a:solidFill>
              <a:effectLst/>
              <a:latin typeface="Georgia" panose="020405020504050203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anose="020B0604020202020204" pitchFamily="34" charset="0"/>
            </a:endParaRPr>
          </a:p>
        </p:txBody>
      </p:sp>
      <p:sp>
        <p:nvSpPr>
          <p:cNvPr id="9" name="Tekstfelt 8">
            <a:extLst>
              <a:ext uri="{FF2B5EF4-FFF2-40B4-BE49-F238E27FC236}">
                <a16:creationId xmlns:a16="http://schemas.microsoft.com/office/drawing/2014/main" id="{008CCE68-0D38-AEEE-87B3-09299AF7BA70}"/>
              </a:ext>
            </a:extLst>
          </p:cNvPr>
          <p:cNvSpPr txBox="1"/>
          <p:nvPr/>
        </p:nvSpPr>
        <p:spPr>
          <a:xfrm>
            <a:off x="680544" y="5207947"/>
            <a:ext cx="6096000" cy="1200329"/>
          </a:xfrm>
          <a:prstGeom prst="rect">
            <a:avLst/>
          </a:prstGeom>
          <a:noFill/>
        </p:spPr>
        <p:txBody>
          <a:bodyPr wrap="square">
            <a:spAutoFit/>
          </a:bodyPr>
          <a:lstStyle/>
          <a:p>
            <a:r>
              <a:rPr lang="en-GB" sz="1200" dirty="0">
                <a:hlinkClick r:id="rId3">
                  <a:extLst>
                    <a:ext uri="{A12FA001-AC4F-418D-AE19-62706E023703}">
                      <ahyp:hlinkClr xmlns:ahyp="http://schemas.microsoft.com/office/drawing/2018/hyperlinkcolor" val="tx"/>
                    </a:ext>
                  </a:extLst>
                </a:hlinkClick>
              </a:rPr>
              <a:t>Læs mere her: </a:t>
            </a:r>
          </a:p>
          <a:p>
            <a:endParaRPr lang="en-GB" sz="1200" dirty="0">
              <a:hlinkClick r:id="rId3">
                <a:extLst>
                  <a:ext uri="{A12FA001-AC4F-418D-AE19-62706E023703}">
                    <ahyp:hlinkClr xmlns:ahyp="http://schemas.microsoft.com/office/drawing/2018/hyperlinkcolor" val="tx"/>
                  </a:ext>
                </a:extLst>
              </a:hlinkClick>
            </a:endParaRPr>
          </a:p>
          <a:p>
            <a:r>
              <a:rPr lang="en-GB" sz="1200" dirty="0">
                <a:solidFill>
                  <a:srgbClr val="00F987"/>
                </a:solidFill>
                <a:hlinkClick r:id="rId3">
                  <a:extLst>
                    <a:ext uri="{A12FA001-AC4F-418D-AE19-62706E023703}">
                      <ahyp:hlinkClr xmlns:ahyp="http://schemas.microsoft.com/office/drawing/2018/hyperlinkcolor" val="tx"/>
                    </a:ext>
                  </a:extLst>
                </a:hlinkClick>
              </a:rPr>
              <a:t>https://matematikdidaktik.dk/tema/matematiske-raesonnementer/at-raesonnere-matematisk-i-grundskolen</a:t>
            </a:r>
            <a:endParaRPr lang="en-GB" sz="1200" dirty="0">
              <a:solidFill>
                <a:srgbClr val="00F987"/>
              </a:solidFill>
            </a:endParaRPr>
          </a:p>
          <a:p>
            <a:endParaRPr lang="en-GB" sz="1200" dirty="0"/>
          </a:p>
          <a:p>
            <a:endParaRPr lang="en-GB" sz="1200" dirty="0"/>
          </a:p>
        </p:txBody>
      </p:sp>
    </p:spTree>
    <p:extLst>
      <p:ext uri="{BB962C8B-B14F-4D97-AF65-F5344CB8AC3E}">
        <p14:creationId xmlns:p14="http://schemas.microsoft.com/office/powerpoint/2010/main" val="2061559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idefod 2"/>
          <p:cNvSpPr>
            <a:spLocks noGrp="1"/>
          </p:cNvSpPr>
          <p:nvPr>
            <p:ph type="ftr" sz="quarter" idx="12"/>
          </p:nvPr>
        </p:nvSpPr>
        <p:spPr/>
        <p:txBody>
          <a:bodyPr/>
          <a:lstStyle/>
          <a:p>
            <a:r>
              <a:rPr lang="da-DK" dirty="0"/>
              <a:t>NCUM | Nationalt Center for Udvikling af Matematematikundervisning | ncum.dk</a:t>
            </a:r>
          </a:p>
        </p:txBody>
      </p:sp>
      <p:sp>
        <p:nvSpPr>
          <p:cNvPr id="4" name="Pladsholder til tekst 3"/>
          <p:cNvSpPr>
            <a:spLocks noGrp="1"/>
          </p:cNvSpPr>
          <p:nvPr>
            <p:ph type="body" sz="quarter" idx="13"/>
          </p:nvPr>
        </p:nvSpPr>
        <p:spPr>
          <a:xfrm>
            <a:off x="504827" y="2147709"/>
            <a:ext cx="8601592" cy="3770312"/>
          </a:xfrm>
        </p:spPr>
        <p:txBody>
          <a:bodyPr/>
          <a:lstStyle/>
          <a:p>
            <a:pPr marL="0" indent="0">
              <a:lnSpc>
                <a:spcPct val="120000"/>
              </a:lnSpc>
              <a:spcBef>
                <a:spcPts val="1000"/>
              </a:spcBef>
              <a:spcAft>
                <a:spcPts val="0"/>
              </a:spcAft>
              <a:buClrTx/>
              <a:buSzTx/>
              <a:buNone/>
            </a:pPr>
            <a:endParaRPr lang="da-DK" sz="1800" dirty="0">
              <a:solidFill>
                <a:prstClr val="black"/>
              </a:solidFill>
              <a:latin typeface="Calibri" panose="020F0502020204030204"/>
            </a:endParaRPr>
          </a:p>
          <a:p>
            <a:pPr>
              <a:lnSpc>
                <a:spcPct val="120000"/>
              </a:lnSpc>
              <a:spcBef>
                <a:spcPts val="1000"/>
              </a:spcBef>
              <a:spcAft>
                <a:spcPts val="0"/>
              </a:spcAft>
              <a:buClrTx/>
              <a:buSzTx/>
            </a:pPr>
            <a:r>
              <a:rPr lang="da-DK" sz="1800" dirty="0">
                <a:solidFill>
                  <a:prstClr val="black"/>
                </a:solidFill>
                <a:latin typeface="Calibri" panose="020F0502020204030204"/>
              </a:rPr>
              <a:t>Diskussion i grupper:</a:t>
            </a:r>
          </a:p>
          <a:p>
            <a:pPr lvl="1">
              <a:lnSpc>
                <a:spcPct val="120000"/>
              </a:lnSpc>
              <a:spcBef>
                <a:spcPts val="1000"/>
              </a:spcBef>
              <a:spcAft>
                <a:spcPts val="0"/>
              </a:spcAft>
              <a:buClrTx/>
              <a:buSzTx/>
              <a:buFontTx/>
              <a:buChar char="-"/>
            </a:pPr>
            <a:r>
              <a:rPr lang="da-DK" sz="1800" dirty="0">
                <a:solidFill>
                  <a:prstClr val="black"/>
                </a:solidFill>
                <a:latin typeface="Calibri" panose="020F0502020204030204"/>
              </a:rPr>
              <a:t>Da I arbejdede med ”togvognene” -  Kom I igennem de 3 faser i ræsonnementscyklussen? Hvordan? </a:t>
            </a:r>
          </a:p>
          <a:p>
            <a:pPr lvl="1">
              <a:lnSpc>
                <a:spcPct val="120000"/>
              </a:lnSpc>
              <a:spcBef>
                <a:spcPts val="1000"/>
              </a:spcBef>
              <a:spcAft>
                <a:spcPts val="0"/>
              </a:spcAft>
              <a:buClrTx/>
              <a:buSzTx/>
              <a:buFontTx/>
              <a:buChar char="-"/>
            </a:pPr>
            <a:r>
              <a:rPr lang="da-DK" sz="1800" dirty="0">
                <a:solidFill>
                  <a:prstClr val="black"/>
                </a:solidFill>
                <a:latin typeface="Calibri" panose="020F0502020204030204"/>
              </a:rPr>
              <a:t>Hvordan kan I understøtte at elever på forskellige klassetrin kommer til at arbejde med de 3 faser i deres undervisning?</a:t>
            </a:r>
          </a:p>
          <a:p>
            <a:pPr marL="457200" lvl="1" indent="0">
              <a:lnSpc>
                <a:spcPct val="120000"/>
              </a:lnSpc>
              <a:spcBef>
                <a:spcPts val="500"/>
              </a:spcBef>
              <a:spcAft>
                <a:spcPts val="0"/>
              </a:spcAft>
              <a:buClrTx/>
              <a:buSzTx/>
              <a:buNone/>
            </a:pPr>
            <a:r>
              <a:rPr lang="da-DK" sz="1800" dirty="0">
                <a:solidFill>
                  <a:prstClr val="black"/>
                </a:solidFill>
                <a:latin typeface="Calibri" panose="020F0502020204030204"/>
              </a:rPr>
              <a:t>     </a:t>
            </a:r>
          </a:p>
          <a:p>
            <a:pPr>
              <a:lnSpc>
                <a:spcPct val="120000"/>
              </a:lnSpc>
              <a:spcBef>
                <a:spcPts val="1000"/>
              </a:spcBef>
              <a:spcAft>
                <a:spcPts val="0"/>
              </a:spcAft>
              <a:buClrTx/>
              <a:buSzTx/>
            </a:pPr>
            <a:r>
              <a:rPr lang="da-DK" sz="1800" dirty="0">
                <a:solidFill>
                  <a:prstClr val="black"/>
                </a:solidFill>
                <a:latin typeface="Calibri" panose="020F0502020204030204"/>
              </a:rPr>
              <a:t>Opsamling i plenum</a:t>
            </a:r>
            <a:endParaRPr lang="da-DK" sz="1800" dirty="0"/>
          </a:p>
        </p:txBody>
      </p:sp>
      <p:sp>
        <p:nvSpPr>
          <p:cNvPr id="5" name="Titel 4"/>
          <p:cNvSpPr>
            <a:spLocks noGrp="1"/>
          </p:cNvSpPr>
          <p:nvPr>
            <p:ph type="title"/>
          </p:nvPr>
        </p:nvSpPr>
        <p:spPr/>
        <p:txBody>
          <a:bodyPr/>
          <a:lstStyle/>
          <a:p>
            <a:r>
              <a:rPr lang="da-DK" dirty="0"/>
              <a:t>Diskussion</a:t>
            </a:r>
          </a:p>
        </p:txBody>
      </p:sp>
    </p:spTree>
    <p:extLst>
      <p:ext uri="{BB962C8B-B14F-4D97-AF65-F5344CB8AC3E}">
        <p14:creationId xmlns:p14="http://schemas.microsoft.com/office/powerpoint/2010/main" val="620818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a:extLst>
              <a:ext uri="{FF2B5EF4-FFF2-40B4-BE49-F238E27FC236}">
                <a16:creationId xmlns:a16="http://schemas.microsoft.com/office/drawing/2014/main" id="{45A0393E-F61A-C0E2-10CB-94EA501F7418}"/>
              </a:ext>
            </a:extLst>
          </p:cNvPr>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3" name="Pladsholder til tekst 2">
            <a:extLst>
              <a:ext uri="{FF2B5EF4-FFF2-40B4-BE49-F238E27FC236}">
                <a16:creationId xmlns:a16="http://schemas.microsoft.com/office/drawing/2014/main" id="{5E282171-6A4E-7DC1-C7ED-92C658032C5A}"/>
              </a:ext>
            </a:extLst>
          </p:cNvPr>
          <p:cNvSpPr>
            <a:spLocks noGrp="1"/>
          </p:cNvSpPr>
          <p:nvPr>
            <p:ph type="body" sz="quarter" idx="13"/>
          </p:nvPr>
        </p:nvSpPr>
        <p:spPr>
          <a:xfrm>
            <a:off x="504827" y="1653722"/>
            <a:ext cx="10510014" cy="3770312"/>
          </a:xfrm>
        </p:spPr>
        <p:txBody>
          <a:bodyPr/>
          <a:lstStyle/>
          <a:p>
            <a:pPr algn="l">
              <a:buFont typeface="Arial" panose="020B0604020202020204" pitchFamily="34" charset="0"/>
              <a:buChar char="•"/>
            </a:pPr>
            <a:r>
              <a:rPr lang="da-DK" sz="2000" b="0" i="1" dirty="0">
                <a:solidFill>
                  <a:srgbClr val="0A0A0A"/>
                </a:solidFill>
                <a:effectLst/>
                <a:latin typeface="Georgia" panose="02040502050405020303" pitchFamily="18" charset="0"/>
              </a:rPr>
              <a:t>Empiriske argumenter </a:t>
            </a:r>
            <a:r>
              <a:rPr lang="da-DK" sz="2000" b="0" i="0" dirty="0">
                <a:solidFill>
                  <a:srgbClr val="0A0A0A"/>
                </a:solidFill>
                <a:effectLst/>
                <a:latin typeface="Georgia" panose="02040502050405020303" pitchFamily="18" charset="0"/>
              </a:rPr>
              <a:t>er argumenter, hvor elever begrunder deres påstande ud fra et eller flere eksempler, som de selv har efterprøvet, der opfylder påstanden, eller som de har set demonstreret, der opfylder påstanden. Hvad enten det er af læreren, i lærebogen, af en anden elev eller i anden sammenhæng.</a:t>
            </a:r>
          </a:p>
          <a:p>
            <a:pPr algn="l">
              <a:buFont typeface="Arial" panose="020B0604020202020204" pitchFamily="34" charset="0"/>
              <a:buChar char="•"/>
            </a:pPr>
            <a:r>
              <a:rPr lang="da-DK" sz="2000" b="0" i="1" dirty="0">
                <a:solidFill>
                  <a:srgbClr val="0A0A0A"/>
                </a:solidFill>
                <a:effectLst/>
                <a:latin typeface="Georgia" panose="02040502050405020303" pitchFamily="18" charset="0"/>
              </a:rPr>
              <a:t>Deduktive argumenter </a:t>
            </a:r>
            <a:r>
              <a:rPr lang="da-DK" sz="2000" b="0" i="0" dirty="0">
                <a:solidFill>
                  <a:srgbClr val="0A0A0A"/>
                </a:solidFill>
                <a:effectLst/>
                <a:latin typeface="Georgia" panose="02040502050405020303" pitchFamily="18" charset="0"/>
              </a:rPr>
              <a:t>er argumenter, hvor eleverne skal mere end at ræsonnere på baggrund af eksempler. De skal nu argumentere logisk på baggrund af definitioner og/eller kendte sætninger for, at en hypotese er gyldig/sand for alle de tilfælde, den omfatter.</a:t>
            </a:r>
          </a:p>
          <a:p>
            <a:pPr algn="l">
              <a:buFont typeface="Arial" panose="020B0604020202020204" pitchFamily="34" charset="0"/>
              <a:buChar char="•"/>
            </a:pPr>
            <a:r>
              <a:rPr lang="da-DK" sz="2000" b="0" i="1" dirty="0">
                <a:solidFill>
                  <a:srgbClr val="0A0A0A"/>
                </a:solidFill>
                <a:effectLst/>
                <a:latin typeface="Georgia" panose="02040502050405020303" pitchFamily="18" charset="0"/>
              </a:rPr>
              <a:t>Autoritative argumenter</a:t>
            </a:r>
            <a:r>
              <a:rPr lang="da-DK" sz="2000" b="0" i="0" dirty="0">
                <a:solidFill>
                  <a:srgbClr val="0A0A0A"/>
                </a:solidFill>
                <a:effectLst/>
                <a:latin typeface="Georgia" panose="02040502050405020303" pitchFamily="18" charset="0"/>
              </a:rPr>
              <a:t> er ikke et egentligt matematisk argument, men det indfanger en tendens til, at autoriteter, som fx en lærer, afgør, om en påstand er korrekt.</a:t>
            </a:r>
            <a:br>
              <a:rPr lang="da-DK" sz="2000" b="0" i="0" dirty="0">
                <a:solidFill>
                  <a:srgbClr val="0A0A0A"/>
                </a:solidFill>
                <a:effectLst/>
                <a:latin typeface="Georgia" panose="02040502050405020303" pitchFamily="18" charset="0"/>
              </a:rPr>
            </a:br>
            <a:endParaRPr lang="da-DK" sz="2000" b="0" i="0" dirty="0">
              <a:solidFill>
                <a:srgbClr val="0A0A0A"/>
              </a:solidFill>
              <a:effectLst/>
              <a:latin typeface="Georgia" panose="02040502050405020303" pitchFamily="18" charset="0"/>
            </a:endParaRPr>
          </a:p>
        </p:txBody>
      </p:sp>
      <p:sp>
        <p:nvSpPr>
          <p:cNvPr id="4" name="Titel 3">
            <a:extLst>
              <a:ext uri="{FF2B5EF4-FFF2-40B4-BE49-F238E27FC236}">
                <a16:creationId xmlns:a16="http://schemas.microsoft.com/office/drawing/2014/main" id="{6943DDAE-F4FB-9A1B-0AAA-7D60A81C392A}"/>
              </a:ext>
            </a:extLst>
          </p:cNvPr>
          <p:cNvSpPr>
            <a:spLocks noGrp="1"/>
          </p:cNvSpPr>
          <p:nvPr>
            <p:ph type="title"/>
          </p:nvPr>
        </p:nvSpPr>
        <p:spPr>
          <a:xfrm>
            <a:off x="504827" y="854401"/>
            <a:ext cx="8601592" cy="474407"/>
          </a:xfrm>
        </p:spPr>
        <p:txBody>
          <a:bodyPr/>
          <a:lstStyle/>
          <a:p>
            <a:r>
              <a:rPr lang="en-GB" dirty="0" err="1"/>
              <a:t>Forskellige</a:t>
            </a:r>
            <a:r>
              <a:rPr lang="en-GB" dirty="0"/>
              <a:t> typer </a:t>
            </a:r>
            <a:r>
              <a:rPr lang="en-GB" dirty="0" err="1"/>
              <a:t>af</a:t>
            </a:r>
            <a:r>
              <a:rPr lang="en-GB" dirty="0"/>
              <a:t> </a:t>
            </a:r>
            <a:r>
              <a:rPr lang="en-GB" dirty="0" err="1"/>
              <a:t>argumenter</a:t>
            </a:r>
            <a:endParaRPr lang="en-GB" dirty="0"/>
          </a:p>
        </p:txBody>
      </p:sp>
      <p:sp>
        <p:nvSpPr>
          <p:cNvPr id="6" name="Tekstfelt 5">
            <a:extLst>
              <a:ext uri="{FF2B5EF4-FFF2-40B4-BE49-F238E27FC236}">
                <a16:creationId xmlns:a16="http://schemas.microsoft.com/office/drawing/2014/main" id="{3E38266B-B898-49C6-DC58-3BC73C7393DB}"/>
              </a:ext>
            </a:extLst>
          </p:cNvPr>
          <p:cNvSpPr txBox="1"/>
          <p:nvPr/>
        </p:nvSpPr>
        <p:spPr>
          <a:xfrm>
            <a:off x="5087007" y="5978937"/>
            <a:ext cx="6096000" cy="523220"/>
          </a:xfrm>
          <a:prstGeom prst="rect">
            <a:avLst/>
          </a:prstGeom>
          <a:noFill/>
        </p:spPr>
        <p:txBody>
          <a:bodyPr wrap="square">
            <a:spAutoFit/>
          </a:bodyPr>
          <a:lstStyle/>
          <a:p>
            <a:r>
              <a:rPr lang="en-GB" sz="1400" dirty="0" err="1"/>
              <a:t>Læs</a:t>
            </a:r>
            <a:r>
              <a:rPr lang="en-GB" sz="1400" dirty="0"/>
              <a:t> mere her: </a:t>
            </a:r>
            <a:r>
              <a:rPr lang="en-GB" sz="1400" dirty="0">
                <a:solidFill>
                  <a:schemeClr val="accent2"/>
                </a:solidFill>
              </a:rPr>
              <a:t>https://</a:t>
            </a:r>
            <a:r>
              <a:rPr lang="en-GB" sz="1400" dirty="0" err="1">
                <a:solidFill>
                  <a:schemeClr val="accent2"/>
                </a:solidFill>
              </a:rPr>
              <a:t>matematikdidaktik.dk</a:t>
            </a:r>
            <a:r>
              <a:rPr lang="en-GB" sz="1400" dirty="0">
                <a:solidFill>
                  <a:schemeClr val="accent2"/>
                </a:solidFill>
              </a:rPr>
              <a:t>/</a:t>
            </a:r>
            <a:r>
              <a:rPr lang="en-GB" sz="1400" dirty="0" err="1">
                <a:solidFill>
                  <a:schemeClr val="accent2"/>
                </a:solidFill>
              </a:rPr>
              <a:t>tema</a:t>
            </a:r>
            <a:r>
              <a:rPr lang="en-GB" sz="1400" dirty="0">
                <a:solidFill>
                  <a:schemeClr val="accent2"/>
                </a:solidFill>
              </a:rPr>
              <a:t>/</a:t>
            </a:r>
            <a:r>
              <a:rPr lang="en-GB" sz="1400" dirty="0" err="1">
                <a:solidFill>
                  <a:schemeClr val="accent2"/>
                </a:solidFill>
              </a:rPr>
              <a:t>matematiske-raesonnementer</a:t>
            </a:r>
            <a:r>
              <a:rPr lang="en-GB" sz="1400" dirty="0">
                <a:solidFill>
                  <a:schemeClr val="accent2"/>
                </a:solidFill>
              </a:rPr>
              <a:t>/</a:t>
            </a:r>
            <a:r>
              <a:rPr lang="en-GB" sz="1400" dirty="0" err="1">
                <a:solidFill>
                  <a:schemeClr val="accent2"/>
                </a:solidFill>
              </a:rPr>
              <a:t>matematiske-raesonnementer-i-grundskolen</a:t>
            </a:r>
            <a:endParaRPr lang="en-GB" sz="1400" dirty="0">
              <a:solidFill>
                <a:schemeClr val="accent2"/>
              </a:solidFill>
            </a:endParaRPr>
          </a:p>
        </p:txBody>
      </p:sp>
    </p:spTree>
    <p:extLst>
      <p:ext uri="{BB962C8B-B14F-4D97-AF65-F5344CB8AC3E}">
        <p14:creationId xmlns:p14="http://schemas.microsoft.com/office/powerpoint/2010/main" val="198295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3" name="Pladsholder til tekst 2"/>
          <p:cNvSpPr>
            <a:spLocks noGrp="1"/>
          </p:cNvSpPr>
          <p:nvPr>
            <p:ph type="body" sz="quarter" idx="13"/>
          </p:nvPr>
        </p:nvSpPr>
        <p:spPr/>
        <p:txBody>
          <a:bodyPr/>
          <a:lstStyle/>
          <a:p>
            <a:pPr marL="0" indent="0">
              <a:lnSpc>
                <a:spcPct val="120000"/>
              </a:lnSpc>
              <a:spcBef>
                <a:spcPts val="1000"/>
              </a:spcBef>
              <a:spcAft>
                <a:spcPts val="0"/>
              </a:spcAft>
              <a:buClrTx/>
              <a:buSzTx/>
              <a:buNone/>
            </a:pPr>
            <a:endParaRPr lang="da-DK" sz="1800" dirty="0">
              <a:solidFill>
                <a:prstClr val="black"/>
              </a:solidFill>
              <a:latin typeface="Calibri" panose="020F0502020204030204"/>
            </a:endParaRPr>
          </a:p>
          <a:p>
            <a:pPr>
              <a:lnSpc>
                <a:spcPct val="120000"/>
              </a:lnSpc>
              <a:spcBef>
                <a:spcPts val="1000"/>
              </a:spcBef>
              <a:spcAft>
                <a:spcPts val="0"/>
              </a:spcAft>
              <a:buClrTx/>
              <a:buSzTx/>
            </a:pPr>
            <a:r>
              <a:rPr lang="da-DK" sz="1800" dirty="0">
                <a:solidFill>
                  <a:prstClr val="black"/>
                </a:solidFill>
                <a:latin typeface="Calibri" panose="020F0502020204030204"/>
              </a:rPr>
              <a:t>Diskussion i grupper:</a:t>
            </a:r>
          </a:p>
          <a:p>
            <a:pPr>
              <a:lnSpc>
                <a:spcPct val="120000"/>
              </a:lnSpc>
              <a:spcBef>
                <a:spcPts val="1000"/>
              </a:spcBef>
              <a:spcAft>
                <a:spcPts val="0"/>
              </a:spcAft>
              <a:buClrTx/>
              <a:buSzTx/>
            </a:pPr>
            <a:r>
              <a:rPr lang="da-DK" sz="1800" dirty="0">
                <a:solidFill>
                  <a:prstClr val="black"/>
                </a:solidFill>
                <a:latin typeface="Calibri" panose="020F0502020204030204"/>
              </a:rPr>
              <a:t>Hvilke forskellige type af ræsonnementer kom i spil i opgaven?</a:t>
            </a:r>
          </a:p>
          <a:p>
            <a:pPr lvl="1">
              <a:lnSpc>
                <a:spcPct val="120000"/>
              </a:lnSpc>
              <a:spcBef>
                <a:spcPts val="500"/>
              </a:spcBef>
              <a:spcAft>
                <a:spcPts val="0"/>
              </a:spcAft>
              <a:buClrTx/>
              <a:buSzTx/>
              <a:buFont typeface="Calibri" panose="020F0502020204030204" pitchFamily="34" charset="0"/>
              <a:buChar char="–"/>
            </a:pPr>
            <a:r>
              <a:rPr lang="da-DK" sz="1800" dirty="0">
                <a:solidFill>
                  <a:prstClr val="black"/>
                </a:solidFill>
                <a:latin typeface="Calibri" panose="020F0502020204030204"/>
              </a:rPr>
              <a:t>Overvej, hvornår jeres elever sidst brugte et/blev overbevist af et - autoritativt argument? Et empirisk argument? Et deduktivt argument?</a:t>
            </a:r>
          </a:p>
          <a:p>
            <a:pPr lvl="1">
              <a:lnSpc>
                <a:spcPct val="120000"/>
              </a:lnSpc>
              <a:spcBef>
                <a:spcPts val="500"/>
              </a:spcBef>
              <a:spcAft>
                <a:spcPts val="0"/>
              </a:spcAft>
              <a:buClrTx/>
              <a:buSzTx/>
              <a:buFont typeface="Calibri" panose="020F0502020204030204" pitchFamily="34" charset="0"/>
              <a:buChar char="–"/>
            </a:pPr>
            <a:r>
              <a:rPr lang="da-DK" sz="1800" dirty="0">
                <a:solidFill>
                  <a:prstClr val="black"/>
                </a:solidFill>
                <a:latin typeface="Calibri" panose="020F0502020204030204"/>
              </a:rPr>
              <a:t>Hvor ser I de største udfordringer som lærer, når elever skal arbejde med forskellige typer af argumenter?</a:t>
            </a:r>
          </a:p>
          <a:p>
            <a:pPr>
              <a:lnSpc>
                <a:spcPct val="120000"/>
              </a:lnSpc>
              <a:spcBef>
                <a:spcPts val="1000"/>
              </a:spcBef>
              <a:spcAft>
                <a:spcPts val="0"/>
              </a:spcAft>
              <a:buClrTx/>
              <a:buSzTx/>
            </a:pPr>
            <a:r>
              <a:rPr lang="da-DK" sz="1800" dirty="0">
                <a:solidFill>
                  <a:prstClr val="black"/>
                </a:solidFill>
                <a:latin typeface="Calibri" panose="020F0502020204030204"/>
              </a:rPr>
              <a:t>Opsamling i plenum</a:t>
            </a:r>
            <a:endParaRPr lang="da-DK" sz="1800" dirty="0"/>
          </a:p>
          <a:p>
            <a:pPr marL="0" indent="0">
              <a:buNone/>
            </a:pPr>
            <a:endParaRPr lang="da-DK" dirty="0"/>
          </a:p>
        </p:txBody>
      </p:sp>
      <p:sp>
        <p:nvSpPr>
          <p:cNvPr id="4" name="Titel 3"/>
          <p:cNvSpPr>
            <a:spLocks noGrp="1"/>
          </p:cNvSpPr>
          <p:nvPr>
            <p:ph type="title"/>
          </p:nvPr>
        </p:nvSpPr>
        <p:spPr/>
        <p:txBody>
          <a:bodyPr/>
          <a:lstStyle/>
          <a:p>
            <a:r>
              <a:rPr lang="da-DK" dirty="0">
                <a:solidFill>
                  <a:prstClr val="black"/>
                </a:solidFill>
                <a:latin typeface="Calibri" panose="020F0502020204030204"/>
              </a:rPr>
              <a:t>Forskellige typer af argumenter</a:t>
            </a:r>
          </a:p>
        </p:txBody>
      </p:sp>
    </p:spTree>
    <p:extLst>
      <p:ext uri="{BB962C8B-B14F-4D97-AF65-F5344CB8AC3E}">
        <p14:creationId xmlns:p14="http://schemas.microsoft.com/office/powerpoint/2010/main" val="2453817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sidefod 2"/>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4" name="Pladsholder til tekst 3"/>
          <p:cNvSpPr>
            <a:spLocks noGrp="1"/>
          </p:cNvSpPr>
          <p:nvPr>
            <p:ph type="body" sz="quarter" idx="13"/>
          </p:nvPr>
        </p:nvSpPr>
        <p:spPr/>
        <p:txBody>
          <a:bodyPr/>
          <a:lstStyle/>
          <a:p>
            <a:pPr>
              <a:lnSpc>
                <a:spcPct val="120000"/>
              </a:lnSpc>
              <a:spcBef>
                <a:spcPts val="1000"/>
              </a:spcBef>
              <a:spcAft>
                <a:spcPts val="0"/>
              </a:spcAft>
              <a:buClrTx/>
              <a:buSzTx/>
            </a:pPr>
            <a:r>
              <a:rPr lang="da-DK" sz="1800" dirty="0">
                <a:solidFill>
                  <a:prstClr val="black"/>
                </a:solidFill>
                <a:latin typeface="Calibri" panose="020F0502020204030204"/>
              </a:rPr>
              <a:t>Hvad har vi fået med fra dagens arbejde?</a:t>
            </a:r>
          </a:p>
          <a:p>
            <a:pPr>
              <a:lnSpc>
                <a:spcPct val="120000"/>
              </a:lnSpc>
              <a:spcBef>
                <a:spcPts val="1000"/>
              </a:spcBef>
              <a:spcAft>
                <a:spcPts val="0"/>
              </a:spcAft>
              <a:buClrTx/>
              <a:buSzTx/>
            </a:pPr>
            <a:r>
              <a:rPr lang="da-DK" sz="1800" dirty="0">
                <a:solidFill>
                  <a:prstClr val="black"/>
                </a:solidFill>
                <a:latin typeface="Calibri" panose="020F0502020204030204"/>
              </a:rPr>
              <a:t>Kender I andre opgaver, der sigter på udvikling af ræsonnementer?</a:t>
            </a:r>
          </a:p>
          <a:p>
            <a:pPr>
              <a:lnSpc>
                <a:spcPct val="120000"/>
              </a:lnSpc>
              <a:spcBef>
                <a:spcPts val="1000"/>
              </a:spcBef>
              <a:spcAft>
                <a:spcPts val="0"/>
              </a:spcAft>
              <a:buClrTx/>
              <a:buSzTx/>
            </a:pPr>
            <a:r>
              <a:rPr lang="da-DK" sz="1800" dirty="0">
                <a:solidFill>
                  <a:prstClr val="black"/>
                </a:solidFill>
                <a:latin typeface="Calibri" panose="020F0502020204030204"/>
              </a:rPr>
              <a:t>Hvordan kommer vi videre med at arbejde med ræsonnementskompetencen på jeres klassetrin?</a:t>
            </a:r>
          </a:p>
          <a:p>
            <a:pPr marL="457200" lvl="1" indent="0">
              <a:lnSpc>
                <a:spcPct val="120000"/>
              </a:lnSpc>
              <a:spcBef>
                <a:spcPts val="1000"/>
              </a:spcBef>
              <a:spcAft>
                <a:spcPts val="0"/>
              </a:spcAft>
              <a:buClrTx/>
              <a:buSzTx/>
              <a:buNone/>
            </a:pPr>
            <a:endParaRPr lang="da-DK" sz="1800" dirty="0">
              <a:solidFill>
                <a:prstClr val="black"/>
              </a:solidFill>
              <a:latin typeface="Calibri" panose="020F0502020204030204"/>
            </a:endParaRPr>
          </a:p>
          <a:p>
            <a:pPr marL="0" indent="0">
              <a:buNone/>
            </a:pPr>
            <a:endParaRPr lang="da-DK" sz="1800" dirty="0"/>
          </a:p>
        </p:txBody>
      </p:sp>
      <p:sp>
        <p:nvSpPr>
          <p:cNvPr id="5" name="Titel 4"/>
          <p:cNvSpPr>
            <a:spLocks noGrp="1"/>
          </p:cNvSpPr>
          <p:nvPr>
            <p:ph type="title"/>
          </p:nvPr>
        </p:nvSpPr>
        <p:spPr/>
        <p:txBody>
          <a:bodyPr/>
          <a:lstStyle/>
          <a:p>
            <a:r>
              <a:rPr lang="da-DK" dirty="0">
                <a:solidFill>
                  <a:prstClr val="black"/>
                </a:solidFill>
                <a:latin typeface="Calibri" panose="020F0502020204030204"/>
              </a:rPr>
              <a:t>Det videre arbejde</a:t>
            </a:r>
            <a:endParaRPr lang="da-DK" dirty="0"/>
          </a:p>
        </p:txBody>
      </p:sp>
    </p:spTree>
    <p:extLst>
      <p:ext uri="{BB962C8B-B14F-4D97-AF65-F5344CB8AC3E}">
        <p14:creationId xmlns:p14="http://schemas.microsoft.com/office/powerpoint/2010/main" val="1560871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a:extLst>
              <a:ext uri="{FF2B5EF4-FFF2-40B4-BE49-F238E27FC236}">
                <a16:creationId xmlns:a16="http://schemas.microsoft.com/office/drawing/2014/main" id="{8B64F39A-6B70-DAD2-B1C5-CB02A5BE4934}"/>
              </a:ext>
            </a:extLst>
          </p:cNvPr>
          <p:cNvSpPr>
            <a:spLocks noGrp="1"/>
          </p:cNvSpPr>
          <p:nvPr>
            <p:ph type="ftr" sz="quarter" idx="12"/>
          </p:nvPr>
        </p:nvSpPr>
        <p:spPr/>
        <p:txBody>
          <a:bodyPr/>
          <a:lstStyle/>
          <a:p>
            <a:r>
              <a:rPr lang="da-DK"/>
              <a:t>NCUM | Nationalt Center for Udvikling af Matematematikundervisning | ncum.dk</a:t>
            </a:r>
            <a:endParaRPr lang="da-DK" dirty="0"/>
          </a:p>
        </p:txBody>
      </p:sp>
      <p:sp>
        <p:nvSpPr>
          <p:cNvPr id="3" name="Pladsholder til tekst 2">
            <a:extLst>
              <a:ext uri="{FF2B5EF4-FFF2-40B4-BE49-F238E27FC236}">
                <a16:creationId xmlns:a16="http://schemas.microsoft.com/office/drawing/2014/main" id="{51A86F95-43BA-3D45-65F5-A682582EC217}"/>
              </a:ext>
            </a:extLst>
          </p:cNvPr>
          <p:cNvSpPr>
            <a:spLocks noGrp="1"/>
          </p:cNvSpPr>
          <p:nvPr>
            <p:ph type="body" sz="quarter" idx="13"/>
          </p:nvPr>
        </p:nvSpPr>
        <p:spPr/>
        <p:txBody>
          <a:bodyPr/>
          <a:lstStyle/>
          <a:p>
            <a:endParaRPr lang="en-GB" dirty="0"/>
          </a:p>
        </p:txBody>
      </p:sp>
      <p:sp>
        <p:nvSpPr>
          <p:cNvPr id="4" name="Titel 3">
            <a:extLst>
              <a:ext uri="{FF2B5EF4-FFF2-40B4-BE49-F238E27FC236}">
                <a16:creationId xmlns:a16="http://schemas.microsoft.com/office/drawing/2014/main" id="{AA363CFB-4D9F-ACCA-6450-17D9560F996E}"/>
              </a:ext>
            </a:extLst>
          </p:cNvPr>
          <p:cNvSpPr>
            <a:spLocks noGrp="1"/>
          </p:cNvSpPr>
          <p:nvPr>
            <p:ph type="title"/>
          </p:nvPr>
        </p:nvSpPr>
        <p:spPr>
          <a:xfrm>
            <a:off x="504827" y="1092276"/>
            <a:ext cx="8601592" cy="474407"/>
          </a:xfrm>
        </p:spPr>
        <p:txBody>
          <a:bodyPr/>
          <a:lstStyle/>
          <a:p>
            <a:r>
              <a:rPr lang="da-DK" dirty="0"/>
              <a:t>Temaets indhold - 5 forskellige sider på </a:t>
            </a:r>
            <a:r>
              <a:rPr lang="da-DK" dirty="0" err="1"/>
              <a:t>www.matematikdidaktik.dk</a:t>
            </a:r>
            <a:endParaRPr lang="en-GB" dirty="0"/>
          </a:p>
        </p:txBody>
      </p:sp>
      <p:pic>
        <p:nvPicPr>
          <p:cNvPr id="6" name="Pladsholder til indhold 4">
            <a:extLst>
              <a:ext uri="{FF2B5EF4-FFF2-40B4-BE49-F238E27FC236}">
                <a16:creationId xmlns:a16="http://schemas.microsoft.com/office/drawing/2014/main" id="{88FDCAD2-1116-CA08-B246-72DCEC00640E}"/>
              </a:ext>
            </a:extLst>
          </p:cNvPr>
          <p:cNvPicPr>
            <a:picLocks noChangeAspect="1"/>
          </p:cNvPicPr>
          <p:nvPr/>
        </p:nvPicPr>
        <p:blipFill>
          <a:blip r:embed="rId2"/>
          <a:stretch>
            <a:fillRect/>
          </a:stretch>
        </p:blipFill>
        <p:spPr>
          <a:xfrm>
            <a:off x="407276" y="1736693"/>
            <a:ext cx="9340091" cy="4351338"/>
          </a:xfrm>
          <a:prstGeom prst="rect">
            <a:avLst/>
          </a:prstGeom>
        </p:spPr>
      </p:pic>
    </p:spTree>
    <p:extLst>
      <p:ext uri="{BB962C8B-B14F-4D97-AF65-F5344CB8AC3E}">
        <p14:creationId xmlns:p14="http://schemas.microsoft.com/office/powerpoint/2010/main" val="1885318558"/>
      </p:ext>
    </p:extLst>
  </p:cSld>
  <p:clrMapOvr>
    <a:masterClrMapping/>
  </p:clrMapOvr>
</p:sld>
</file>

<file path=ppt/theme/theme1.xml><?xml version="1.0" encoding="utf-8"?>
<a:theme xmlns:a="http://schemas.openxmlformats.org/drawingml/2006/main" name="1_NCUM">
  <a:themeElements>
    <a:clrScheme name="NCUM 2">
      <a:dk1>
        <a:srgbClr val="1D3C34"/>
      </a:dk1>
      <a:lt1>
        <a:srgbClr val="FFFFFF"/>
      </a:lt1>
      <a:dk2>
        <a:srgbClr val="1D3C34"/>
      </a:dk2>
      <a:lt2>
        <a:srgbClr val="E7E6E6"/>
      </a:lt2>
      <a:accent1>
        <a:srgbClr val="1D3C34"/>
      </a:accent1>
      <a:accent2>
        <a:srgbClr val="00F987"/>
      </a:accent2>
      <a:accent3>
        <a:srgbClr val="A5A5A5"/>
      </a:accent3>
      <a:accent4>
        <a:srgbClr val="FFDE19"/>
      </a:accent4>
      <a:accent5>
        <a:srgbClr val="C6C5C7"/>
      </a:accent5>
      <a:accent6>
        <a:srgbClr val="E6E7E6"/>
      </a:accent6>
      <a:hlink>
        <a:srgbClr val="00F987"/>
      </a:hlink>
      <a:folHlink>
        <a:srgbClr val="00F9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CUMPowerpointTemplate" id="{D03E5CD1-92A6-48A2-BB6B-6707BE531364}" vid="{19F770A3-219C-4E85-BE0A-33006C1160B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9024AF2BADCEA40AA4737565C6A53D1" ma:contentTypeVersion="12" ma:contentTypeDescription="Opret et nyt dokument." ma:contentTypeScope="" ma:versionID="b6a0e7fd42f91ecf48c7b5f0821314ee">
  <xsd:schema xmlns:xsd="http://www.w3.org/2001/XMLSchema" xmlns:xs="http://www.w3.org/2001/XMLSchema" xmlns:p="http://schemas.microsoft.com/office/2006/metadata/properties" xmlns:ns3="12f2831e-e10b-467b-b0aa-2072fa2a3b9c" xmlns:ns4="f1e1a134-4d0e-4245-8d29-4ff960a1d7a4" targetNamespace="http://schemas.microsoft.com/office/2006/metadata/properties" ma:root="true" ma:fieldsID="e61451f4989542245b0c9fa8079a72a6" ns3:_="" ns4:_="">
    <xsd:import namespace="12f2831e-e10b-467b-b0aa-2072fa2a3b9c"/>
    <xsd:import namespace="f1e1a134-4d0e-4245-8d29-4ff960a1d7a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f2831e-e10b-467b-b0aa-2072fa2a3b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e1a134-4d0e-4245-8d29-4ff960a1d7a4"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SharingHintHash" ma:index="12" nillable="true" ma:displayName="Hashværdi for deling"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2E3054-F83A-47BE-A57A-0F467155D6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f2831e-e10b-467b-b0aa-2072fa2a3b9c"/>
    <ds:schemaRef ds:uri="f1e1a134-4d0e-4245-8d29-4ff960a1d7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D89895-6902-4811-9A20-438715B7CFC9}">
  <ds:schemaRefs>
    <ds:schemaRef ds:uri="http://schemas.microsoft.com/sharepoint/v3/contenttype/forms"/>
  </ds:schemaRefs>
</ds:datastoreItem>
</file>

<file path=customXml/itemProps3.xml><?xml version="1.0" encoding="utf-8"?>
<ds:datastoreItem xmlns:ds="http://schemas.openxmlformats.org/officeDocument/2006/customXml" ds:itemID="{8EE48031-D57D-4571-B753-9222BACE34B0}">
  <ds:schemaRefs>
    <ds:schemaRef ds:uri="http://www.w3.org/XML/1998/namespace"/>
    <ds:schemaRef ds:uri="12f2831e-e10b-467b-b0aa-2072fa2a3b9c"/>
    <ds:schemaRef ds:uri="http://schemas.microsoft.com/office/2006/documentManagement/types"/>
    <ds:schemaRef ds:uri="http://schemas.microsoft.com/office/2006/metadata/properties"/>
    <ds:schemaRef ds:uri="http://schemas.microsoft.com/office/infopath/2007/PartnerControls"/>
    <ds:schemaRef ds:uri="http://purl.org/dc/dcmitype/"/>
    <ds:schemaRef ds:uri="http://purl.org/dc/terms/"/>
    <ds:schemaRef ds:uri="http://schemas.openxmlformats.org/package/2006/metadata/core-properties"/>
    <ds:schemaRef ds:uri="f1e1a134-4d0e-4245-8d29-4ff960a1d7a4"/>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NCUMPowerpointTemplate</Template>
  <TotalTime>6056</TotalTime>
  <Words>668</Words>
  <Application>Microsoft Macintosh PowerPoint</Application>
  <PresentationFormat>Widescreen</PresentationFormat>
  <Paragraphs>60</Paragraphs>
  <Slides>10</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10</vt:i4>
      </vt:variant>
    </vt:vector>
  </HeadingPairs>
  <TitlesOfParts>
    <vt:vector size="17" baseType="lpstr">
      <vt:lpstr>Arial</vt:lpstr>
      <vt:lpstr>Calibri</vt:lpstr>
      <vt:lpstr>Founders Grotesk medium</vt:lpstr>
      <vt:lpstr>Georgia</vt:lpstr>
      <vt:lpstr>Times New Roman</vt:lpstr>
      <vt:lpstr>Wingdings</vt:lpstr>
      <vt:lpstr>1_NCUM</vt:lpstr>
      <vt:lpstr>Udvikling af ræsonnementskompetencen</vt:lpstr>
      <vt:lpstr>Dagsorden </vt:lpstr>
      <vt:lpstr>Øvelse med ræsonnementskompetencen</vt:lpstr>
      <vt:lpstr>Ræsonnementscyklussen består af 3 faser  </vt:lpstr>
      <vt:lpstr>Diskussion</vt:lpstr>
      <vt:lpstr>Forskellige typer af argumenter</vt:lpstr>
      <vt:lpstr>Forskellige typer af argumenter</vt:lpstr>
      <vt:lpstr>Det videre arbejde</vt:lpstr>
      <vt:lpstr>Temaets indhold - 5 forskellige sider på www.matematikdidaktik.dk</vt:lpstr>
      <vt:lpstr>PowerPoint-præsentation</vt:lpstr>
    </vt:vector>
  </TitlesOfParts>
  <Company>Aarhus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Overskrift</dc:title>
  <dc:creator>Ditte Wolff-Jacobsen</dc:creator>
  <cp:lastModifiedBy>Dorte Moeskær Larsen</cp:lastModifiedBy>
  <cp:revision>29</cp:revision>
  <dcterms:created xsi:type="dcterms:W3CDTF">2020-09-23T08:43:57Z</dcterms:created>
  <dcterms:modified xsi:type="dcterms:W3CDTF">2024-06-18T10:24:53Z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0x010100A9024AF2BADCEA40AA4737565C6A53D1</vt:lpwstr>
  </property>
</Properties>
</file>